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webextensions/taskpanes.xml" ContentType="application/vnd.ms-office.webextensiontaskpanes+xml"/>
  <Override PartName="/docMetadata/LabelInfo.xml" ContentType="application/vnd.ms-office.classificationlabels+xml"/>
  <Override PartName="/ppt/authors.xml" ContentType="application/vnd.ms-powerpoint.authors+xml"/>
  <Override PartName="/ppt/webextensions/webextension1.xml" ContentType="application/vnd.ms-office.webextension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microsoft.com/office/2011/relationships/webextensiontaskpanes" Target="ppt/webextensions/taskpanes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6">
  <p:sldMasterIdLst>
    <p:sldMasterId id="2147483683" r:id="rId4"/>
  </p:sldMasterIdLst>
  <p:notesMasterIdLst>
    <p:notesMasterId r:id="rId54"/>
  </p:notesMasterIdLst>
  <p:handoutMasterIdLst>
    <p:handoutMasterId r:id="rId55"/>
  </p:handoutMasterIdLst>
  <p:sldIdLst>
    <p:sldId id="317" r:id="rId5"/>
    <p:sldId id="948" r:id="rId6"/>
    <p:sldId id="914" r:id="rId7"/>
    <p:sldId id="915" r:id="rId8"/>
    <p:sldId id="916" r:id="rId9"/>
    <p:sldId id="917" r:id="rId10"/>
    <p:sldId id="949" r:id="rId11"/>
    <p:sldId id="950" r:id="rId12"/>
    <p:sldId id="951" r:id="rId13"/>
    <p:sldId id="921" r:id="rId14"/>
    <p:sldId id="922" r:id="rId15"/>
    <p:sldId id="923" r:id="rId16"/>
    <p:sldId id="925" r:id="rId17"/>
    <p:sldId id="926" r:id="rId18"/>
    <p:sldId id="927" r:id="rId19"/>
    <p:sldId id="928" r:id="rId20"/>
    <p:sldId id="929" r:id="rId21"/>
    <p:sldId id="930" r:id="rId22"/>
    <p:sldId id="931" r:id="rId23"/>
    <p:sldId id="932" r:id="rId24"/>
    <p:sldId id="933" r:id="rId25"/>
    <p:sldId id="934" r:id="rId26"/>
    <p:sldId id="935" r:id="rId27"/>
    <p:sldId id="936" r:id="rId28"/>
    <p:sldId id="937" r:id="rId29"/>
    <p:sldId id="938" r:id="rId30"/>
    <p:sldId id="939" r:id="rId31"/>
    <p:sldId id="940" r:id="rId32"/>
    <p:sldId id="941" r:id="rId33"/>
    <p:sldId id="942" r:id="rId34"/>
    <p:sldId id="1277" r:id="rId35"/>
    <p:sldId id="1278" r:id="rId36"/>
    <p:sldId id="1279" r:id="rId37"/>
    <p:sldId id="1280" r:id="rId38"/>
    <p:sldId id="1281" r:id="rId39"/>
    <p:sldId id="1282" r:id="rId40"/>
    <p:sldId id="1283" r:id="rId41"/>
    <p:sldId id="1284" r:id="rId42"/>
    <p:sldId id="1285" r:id="rId43"/>
    <p:sldId id="1286" r:id="rId44"/>
    <p:sldId id="1287" r:id="rId45"/>
    <p:sldId id="1288" r:id="rId46"/>
    <p:sldId id="944" r:id="rId47"/>
    <p:sldId id="945" r:id="rId48"/>
    <p:sldId id="1273" r:id="rId49"/>
    <p:sldId id="1274" r:id="rId50"/>
    <p:sldId id="1275" r:id="rId51"/>
    <p:sldId id="1276" r:id="rId52"/>
    <p:sldId id="1271" r:id="rId53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CCFF"/>
    <a:srgbClr val="A09D79"/>
    <a:srgbClr val="D1D8B7"/>
    <a:srgbClr val="543E35"/>
    <a:srgbClr val="637700"/>
    <a:srgbClr val="636A58"/>
    <a:srgbClr val="505A47"/>
    <a:srgbClr val="AD5C4D"/>
    <a:srgbClr val="FFF4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 autoAdjust="0"/>
    <p:restoredTop sz="94607" autoAdjust="0"/>
  </p:normalViewPr>
  <p:slideViewPr>
    <p:cSldViewPr snapToGrid="0">
      <p:cViewPr varScale="1">
        <p:scale>
          <a:sx n="78" d="100"/>
          <a:sy n="78" d="100"/>
        </p:scale>
        <p:origin x="-96" y="-200"/>
      </p:cViewPr>
      <p:guideLst>
        <p:guide orient="horz" pos="528"/>
        <p:guide orient="horz" pos="1272"/>
        <p:guide orient="horz" pos="2312"/>
        <p:guide orient="horz" pos="1944"/>
        <p:guide orient="horz" pos="2328"/>
        <p:guide pos="3864"/>
      </p:guideLst>
    </p:cSldViewPr>
  </p:slideViewPr>
  <p:outlineViewPr>
    <p:cViewPr>
      <p:scale>
        <a:sx n="33" d="100"/>
        <a:sy n="33" d="100"/>
      </p:scale>
      <p:origin x="0" y="-6069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10/28/2024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44CE88-BC5A-4DF1-A999-ABD6033DCFC9}" type="slidenum">
              <a:rPr lang="en-US" altLang="en-US" smtClean="0"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468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4D792B1F-855B-FC83-1023-94C0976E98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EF359D7C-AC03-77FE-CA1D-B96B46B08D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C9AA487F-3729-4692-1A21-35558A2D84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84B8E19A-569B-855B-EBF8-C02F2998AB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>
              <a:lnSpc>
                <a:spcPct val="75000"/>
              </a:lnSpc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5ED90D1-D640-D115-6711-35DE812FC0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8D9EAE4-01F5-6C99-C91E-BF0FD0CD1C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xmlns="" id="{D24A04BE-9BA3-80DD-EE68-A8B8BA0853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E4F6A04-3331-D4C7-3EAE-0F69B48A7C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587ACFB-02E0-79F1-D5B0-E8B18598D68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anchor="b"/>
          <a:lstStyle>
            <a:lvl1pPr>
              <a:lnSpc>
                <a:spcPct val="75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>
            <a:noAutofit/>
          </a:bodyPr>
          <a:lstStyle>
            <a:lvl1pPr marL="0" indent="0">
              <a:buFont typeface="Courier New" panose="02070309020205020404" pitchFamily="49" charset="0"/>
              <a:buNone/>
              <a:defRPr sz="2400" b="0" cap="all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98639877-C4A6-4E44-C600-FE3C6CD5F1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F0439AA5-A7EE-A20E-BB67-D356776D0B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39E752F7-61F0-6779-9E8E-3541BFF7D2C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xmlns="" id="{6FD0E545-8D0D-B848-836A-23CEBCD6B0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xmlns="" id="{7114E853-6F7C-9899-77FD-0E77D0A862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xmlns="" id="{69002426-033B-400A-C519-AF4C659C4F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xmlns="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xmlns="" id="{90FA743D-BDB5-4069-7325-E91CA7BC3E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xmlns="" id="{2FE03F25-D589-68A8-30C7-175547B6A9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xmlns="" id="{7CB19B63-2AAF-E86D-D7F1-B659DB36B5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83712F38-4391-A499-56E2-8F095A50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anchor="b" anchorCtr="0"/>
          <a:lstStyle>
            <a:lvl1pPr algn="ctr">
              <a:defRPr sz="4800" cap="none" baseline="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xmlns="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xmlns="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xmlns="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xmlns="" id="{A3F1B258-8FBC-06A8-3A1F-466CEEDBBE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xmlns="" id="{8BAD4AF0-64CE-5C0E-5440-00F8FC6B31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DCD020E-88CF-303D-F947-8EE980AC80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xmlns="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/>
          </a:bodyPr>
          <a:lstStyle>
            <a:lvl1pPr marL="228600" indent="-228600">
              <a:buFont typeface="+mj-lt"/>
              <a:buAutoNum type="arabicPeriod"/>
              <a:defRPr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xmlns="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and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EB31668E-263B-8FB1-9DBB-25F22BB441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972DA96-A413-EF87-50D3-D8EF54FD9F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xmlns="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>
            <a:normAutofit/>
          </a:bodyPr>
          <a:lstStyle>
            <a:lvl1pPr marL="0" indent="0" algn="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51">
            <a:extLst>
              <a:ext uri="{FF2B5EF4-FFF2-40B4-BE49-F238E27FC236}">
                <a16:creationId xmlns:a16="http://schemas.microsoft.com/office/drawing/2014/main" xmlns="" id="{4A781A8E-199F-1F48-C80E-B6501B5633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1C6679A-1B60-DCCD-7295-255649B92C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22">
            <a:extLst>
              <a:ext uri="{FF2B5EF4-FFF2-40B4-BE49-F238E27FC236}">
                <a16:creationId xmlns:a16="http://schemas.microsoft.com/office/drawing/2014/main" xmlns="" id="{1C466053-4CA7-4CBB-C1D2-19FE899BED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1100480F-88D3-CF82-FAF8-9527C86BCAE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xmlns="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xmlns="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05A86D8-26B0-1ADB-0CE2-B445D2A28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3A68E8B-64DF-46D3-2FA2-4BBBBF8BFB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xmlns="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xmlns="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xmlns="" id="{CADEA8BB-3550-ABDA-99A6-455084D5D4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0A8F0DB-3D3D-DC0F-84AC-4386B58AD6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xmlns="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xmlns="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ADCC72F6-C144-5508-40C5-E1B3FC085B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FF76D2EA-2C6E-B0B2-DC0D-F9EF636E58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90315871-F40F-D512-8E3F-B40F36BD42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10C11C1A-EFCF-278A-D083-93F07D4DEA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ADCC72F6-C144-5508-40C5-E1B3FC085B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6" name="Freeform: Shape 3">
              <a:extLst>
                <a:ext uri="{FF2B5EF4-FFF2-40B4-BE49-F238E27FC236}">
                  <a16:creationId xmlns:a16="http://schemas.microsoft.com/office/drawing/2014/main" xmlns="" id="{FF76D2EA-2C6E-B0B2-DC0D-F9EF636E58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Freeform: Shape 4">
              <a:extLst>
                <a:ext uri="{FF2B5EF4-FFF2-40B4-BE49-F238E27FC236}">
                  <a16:creationId xmlns:a16="http://schemas.microsoft.com/office/drawing/2014/main" xmlns="" id="{90315871-F40F-D512-8E3F-B40F36BD422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Freeform: Shape 5">
            <a:extLst>
              <a:ext uri="{FF2B5EF4-FFF2-40B4-BE49-F238E27FC236}">
                <a16:creationId xmlns:a16="http://schemas.microsoft.com/office/drawing/2014/main" xmlns="" id="{10C11C1A-EFCF-278A-D083-93F07D4DEA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75" r:id="rId13"/>
    <p:sldLayoutId id="2147483651" r:id="rId14"/>
    <p:sldLayoutId id="2147483676" r:id="rId15"/>
    <p:sldLayoutId id="2147483661" r:id="rId16"/>
    <p:sldLayoutId id="2147483670" r:id="rId17"/>
    <p:sldLayoutId id="2147483678" r:id="rId18"/>
    <p:sldLayoutId id="2147483664" r:id="rId19"/>
    <p:sldLayoutId id="2147483680" r:id="rId20"/>
    <p:sldLayoutId id="2147483681" r:id="rId21"/>
    <p:sldLayoutId id="2147483682" r:id="rId22"/>
    <p:sldLayoutId id="2147483654" r:id="rId23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450" y="90871"/>
            <a:ext cx="11506200" cy="6707494"/>
          </a:xfrm>
        </p:spPr>
        <p:txBody>
          <a:bodyPr anchor="ctr"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fi-FI" dirty="0"/>
              <a:t/>
            </a:r>
            <a:br>
              <a:rPr lang="fi-FI" dirty="0"/>
            </a:br>
            <a:r>
              <a:rPr lang="fi-FI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Komishinii Karooraa fi Misoomaa Oromiyaa</a:t>
            </a:r>
            <a:r>
              <a:rPr lang="fi-FI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i-FI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i-FI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i-FI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err="1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  <a:t>Karoora</a:t>
            </a:r>
            <a:r>
              <a:rPr lang="en-US" sz="4400" b="1" dirty="0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  <a:t> fi </a:t>
            </a:r>
            <a:r>
              <a:rPr lang="en-US" sz="4400" b="1" dirty="0" err="1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  <a:t>Gabaasa</a:t>
            </a:r>
            <a:r>
              <a:rPr lang="en-US" sz="4400" b="1" dirty="0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  <a:t>  </a:t>
            </a:r>
            <a:r>
              <a:rPr lang="en-US" sz="4400" b="1" dirty="0" err="1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  <a:t>Tiraansifoormeshinii</a:t>
            </a:r>
            <a:r>
              <a:rPr lang="en-US" sz="4400" b="1" dirty="0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  <a:t> </a:t>
            </a:r>
            <a:br>
              <a:rPr lang="en-US" sz="4400" b="1" dirty="0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</a:br>
            <a:r>
              <a:rPr lang="en-US" sz="4400" b="1" dirty="0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  <a:t>         Kenna </a:t>
            </a:r>
            <a:r>
              <a:rPr lang="en-US" sz="4400" b="1" dirty="0" err="1">
                <a:solidFill>
                  <a:srgbClr val="543E34"/>
                </a:solidFill>
                <a:latin typeface="Modern No. 20" pitchFamily="18" charset="0"/>
                <a:ea typeface="+mn-ea"/>
                <a:cs typeface="+mn-cs"/>
              </a:rPr>
              <a:t>Tajaajila</a:t>
            </a:r>
            <a:endParaRPr lang="en-US" sz="4000" b="1" dirty="0">
              <a:latin typeface="+mn-lt"/>
            </a:endParaRPr>
          </a:p>
        </p:txBody>
      </p:sp>
      <p:pic>
        <p:nvPicPr>
          <p:cNvPr id="9" name="Picture 8" descr="Description: logogoo MNO">
            <a:extLst>
              <a:ext uri="{FF2B5EF4-FFF2-40B4-BE49-F238E27FC236}">
                <a16:creationId xmlns:a16="http://schemas.microsoft.com/office/drawing/2014/main" xmlns="" id="{F0E37321-2F1A-C727-5674-20AD31DEE7B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376" y="181743"/>
            <a:ext cx="1950427" cy="177088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262" y="809626"/>
            <a:ext cx="1167158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002060"/>
                </a:solidFill>
              </a:rPr>
              <a:t>5. S</a:t>
            </a:r>
            <a:r>
              <a:rPr lang="x-none" sz="2800" b="1" dirty="0">
                <a:solidFill>
                  <a:srgbClr val="002060"/>
                </a:solidFill>
              </a:rPr>
              <a:t>osochii </a:t>
            </a:r>
            <a:r>
              <a:rPr lang="en-US" sz="2800" b="1" dirty="0">
                <a:solidFill>
                  <a:srgbClr val="002060"/>
                </a:solidFill>
              </a:rPr>
              <a:t>K</a:t>
            </a:r>
            <a:r>
              <a:rPr lang="x-none" sz="2800" b="1">
                <a:solidFill>
                  <a:srgbClr val="002060"/>
                </a:solidFill>
              </a:rPr>
              <a:t>aroora Tiraansfoormeeshinii</a:t>
            </a:r>
            <a:r>
              <a:rPr lang="en-US" sz="4000" b="1" dirty="0">
                <a:solidFill>
                  <a:srgbClr val="00B0F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>W</a:t>
            </a:r>
            <a:r>
              <a:rPr lang="x-none" sz="2800" b="1">
                <a:solidFill>
                  <a:srgbClr val="002060"/>
                </a:solidFill>
              </a:rPr>
              <a:t>aggootan </a:t>
            </a:r>
            <a:r>
              <a:rPr lang="en-US" sz="2800" b="1" dirty="0">
                <a:solidFill>
                  <a:srgbClr val="002060"/>
                </a:solidFill>
              </a:rPr>
              <a:t>D</a:t>
            </a:r>
            <a:r>
              <a:rPr lang="x-none" sz="2800" b="1">
                <a:solidFill>
                  <a:srgbClr val="002060"/>
                </a:solidFill>
              </a:rPr>
              <a:t>arbanii </a:t>
            </a:r>
            <a:endParaRPr lang="en-US" sz="2800" b="1" dirty="0">
              <a:solidFill>
                <a:srgbClr val="002060"/>
              </a:solidFill>
            </a:endParaRPr>
          </a:p>
          <a:p>
            <a:pPr marL="342900" lvl="0" indent="-342900" algn="just">
              <a:lnSpc>
                <a:spcPct val="200000"/>
              </a:lnSpc>
              <a:buBlip>
                <a:blip r:embed="rId2"/>
              </a:buBlip>
            </a:pPr>
            <a:r>
              <a:rPr lang="en-US" sz="2800" dirty="0" err="1">
                <a:solidFill>
                  <a:srgbClr val="FF00FF"/>
                </a:solidFill>
              </a:rPr>
              <a:t>Rakkoolee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gurguddoo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kenna</a:t>
            </a:r>
            <a:r>
              <a:rPr lang="en-US" sz="2800" dirty="0"/>
              <a:t> </a:t>
            </a:r>
            <a:r>
              <a:rPr lang="en-US" sz="2800" dirty="0" err="1"/>
              <a:t>tajaajilaa</a:t>
            </a:r>
            <a:r>
              <a:rPr lang="en-US" sz="2800" dirty="0"/>
              <a:t> </a:t>
            </a:r>
            <a:r>
              <a:rPr lang="en-US" sz="2800" dirty="0" err="1"/>
              <a:t>waliin</a:t>
            </a:r>
            <a:r>
              <a:rPr lang="en-US" sz="2800" dirty="0"/>
              <a:t> </a:t>
            </a:r>
            <a:r>
              <a:rPr lang="en-US" sz="2800" dirty="0" err="1"/>
              <a:t>walqabatan</a:t>
            </a:r>
            <a:r>
              <a:rPr lang="en-US" sz="2800" dirty="0"/>
              <a:t> </a:t>
            </a:r>
            <a:r>
              <a:rPr lang="en-US" sz="2800" dirty="0" err="1"/>
              <a:t>adda</a:t>
            </a:r>
            <a:r>
              <a:rPr lang="en-US" sz="2800" dirty="0"/>
              <a:t> </a:t>
            </a:r>
            <a:r>
              <a:rPr lang="en-US" sz="2800" dirty="0" err="1"/>
              <a:t>baasuun</a:t>
            </a:r>
            <a:r>
              <a:rPr lang="en-US" sz="2800" dirty="0"/>
              <a:t> </a:t>
            </a:r>
            <a:r>
              <a:rPr lang="en-US" sz="2800" dirty="0" err="1"/>
              <a:t>raawwatameera</a:t>
            </a:r>
            <a:r>
              <a:rPr lang="en-US" sz="2800" dirty="0"/>
              <a:t>; </a:t>
            </a:r>
            <a:endParaRPr lang="en-US" sz="2400" dirty="0"/>
          </a:p>
          <a:p>
            <a:pPr marL="342900" lvl="0" indent="-342900" algn="just">
              <a:lnSpc>
                <a:spcPct val="200000"/>
              </a:lnSpc>
              <a:buBlip>
                <a:blip r:embed="rId2"/>
              </a:buBlip>
            </a:pPr>
            <a:r>
              <a:rPr lang="en-US" sz="2800" dirty="0" err="1"/>
              <a:t>Rakkoolee</a:t>
            </a:r>
            <a:r>
              <a:rPr lang="en-US" sz="2800" dirty="0"/>
              <a:t> </a:t>
            </a:r>
            <a:r>
              <a:rPr lang="en-US" sz="2800" dirty="0" err="1"/>
              <a:t>gurguddoo</a:t>
            </a:r>
            <a:r>
              <a:rPr lang="en-US" sz="2800" dirty="0"/>
              <a:t> </a:t>
            </a:r>
            <a:r>
              <a:rPr lang="en-US" sz="2800" dirty="0" err="1"/>
              <a:t>adda</a:t>
            </a:r>
            <a:r>
              <a:rPr lang="en-US" sz="2800" dirty="0"/>
              <a:t> </a:t>
            </a:r>
            <a:r>
              <a:rPr lang="en-US" sz="2800" dirty="0" err="1"/>
              <a:t>bahan</a:t>
            </a:r>
            <a:r>
              <a:rPr lang="en-US" sz="2800" dirty="0"/>
              <a:t> </a:t>
            </a:r>
            <a:r>
              <a:rPr lang="en-US" sz="2800" dirty="0" err="1"/>
              <a:t>irratti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karoora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kenna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tajaajilaa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qopheeffachuun</a:t>
            </a:r>
            <a:r>
              <a:rPr lang="en-US" sz="2800" dirty="0"/>
              <a:t> </a:t>
            </a:r>
            <a:r>
              <a:rPr lang="en-US" sz="2800" dirty="0" err="1"/>
              <a:t>jijjirama</a:t>
            </a:r>
            <a:r>
              <a:rPr lang="en-US" sz="2800" dirty="0"/>
              <a:t> </a:t>
            </a:r>
            <a:r>
              <a:rPr lang="en-US" sz="2800" dirty="0" err="1"/>
              <a:t>qabatamaa</a:t>
            </a:r>
            <a:r>
              <a:rPr lang="en-US" sz="2800" dirty="0"/>
              <a:t> </a:t>
            </a:r>
            <a:r>
              <a:rPr lang="en-US" sz="2800" dirty="0" err="1"/>
              <a:t>fiduuf</a:t>
            </a:r>
            <a:r>
              <a:rPr lang="en-US" sz="2800" dirty="0"/>
              <a:t> </a:t>
            </a:r>
            <a:r>
              <a:rPr lang="en-US" sz="2800" dirty="0" err="1"/>
              <a:t>yaaliin</a:t>
            </a:r>
            <a:r>
              <a:rPr lang="en-US" sz="2800" dirty="0"/>
              <a:t> </a:t>
            </a:r>
            <a:r>
              <a:rPr lang="en-US" sz="2800" dirty="0" err="1"/>
              <a:t>taasifamaa</a:t>
            </a:r>
            <a:r>
              <a:rPr lang="en-US" sz="2800" dirty="0"/>
              <a:t> </a:t>
            </a:r>
            <a:r>
              <a:rPr lang="en-US" sz="2800" dirty="0" err="1"/>
              <a:t>tureera</a:t>
            </a:r>
            <a:r>
              <a:rPr lang="en-US" sz="2800" dirty="0"/>
              <a:t>;</a:t>
            </a:r>
            <a:endParaRPr lang="en-US" sz="2400" dirty="0"/>
          </a:p>
          <a:p>
            <a:pPr marL="342900" lvl="0" indent="-342900" algn="just">
              <a:lnSpc>
                <a:spcPct val="200000"/>
              </a:lnSpc>
              <a:buBlip>
                <a:blip r:embed="rId2"/>
              </a:buBlip>
            </a:pPr>
            <a:r>
              <a:rPr lang="en-US" sz="2800" dirty="0" err="1"/>
              <a:t>Rakkoo</a:t>
            </a:r>
            <a:r>
              <a:rPr lang="en-US" sz="2800" dirty="0"/>
              <a:t> </a:t>
            </a:r>
            <a:r>
              <a:rPr lang="en-US" sz="2800" dirty="0" err="1"/>
              <a:t>kenna</a:t>
            </a:r>
            <a:r>
              <a:rPr lang="en-US" sz="2800" dirty="0"/>
              <a:t> </a:t>
            </a:r>
            <a:r>
              <a:rPr lang="en-US" sz="2800" dirty="0" err="1"/>
              <a:t>tajaajilaan</a:t>
            </a:r>
            <a:r>
              <a:rPr lang="en-US" sz="2800" dirty="0"/>
              <a:t> </a:t>
            </a:r>
            <a:r>
              <a:rPr lang="en-US" sz="2800" dirty="0" err="1"/>
              <a:t>walqabatee</a:t>
            </a:r>
            <a:r>
              <a:rPr lang="en-US" sz="2800" dirty="0"/>
              <a:t> </a:t>
            </a:r>
            <a:r>
              <a:rPr lang="en-US" sz="2800" dirty="0" err="1"/>
              <a:t>jiru</a:t>
            </a:r>
            <a:r>
              <a:rPr lang="en-US" sz="2800" dirty="0"/>
              <a:t> </a:t>
            </a:r>
            <a:r>
              <a:rPr lang="en-US" sz="2800" dirty="0" err="1"/>
              <a:t>irratti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hojjettoota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komishinichaaf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hubannoo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uumuu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taasifamee</a:t>
            </a:r>
            <a:r>
              <a:rPr lang="en-US" sz="2800" dirty="0"/>
              <a:t> </a:t>
            </a:r>
            <a:r>
              <a:rPr lang="en-US" sz="2800" dirty="0" err="1"/>
              <a:t>jira</a:t>
            </a:r>
            <a:r>
              <a:rPr lang="en-US" sz="2800" dirty="0"/>
              <a:t>;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762499" y="121819"/>
            <a:ext cx="275472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1277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428" y="700417"/>
            <a:ext cx="1176832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Blip>
                <a:blip r:embed="rId2"/>
              </a:buBlip>
            </a:pPr>
            <a:r>
              <a:rPr lang="en-US" sz="3200" dirty="0" err="1"/>
              <a:t>Meeshaaleen</a:t>
            </a:r>
            <a:r>
              <a:rPr lang="en-US" sz="3200" dirty="0"/>
              <a:t> </a:t>
            </a:r>
            <a:r>
              <a:rPr lang="en-US" sz="3200" dirty="0" err="1"/>
              <a:t>bitaman</a:t>
            </a:r>
            <a:r>
              <a:rPr lang="en-US" sz="3200" dirty="0"/>
              <a:t> </a:t>
            </a:r>
            <a:r>
              <a:rPr lang="en-US" sz="3200" dirty="0" err="1"/>
              <a:t>qulqullina</a:t>
            </a:r>
            <a:r>
              <a:rPr lang="en-US" sz="3200" dirty="0"/>
              <a:t> </a:t>
            </a:r>
            <a:r>
              <a:rPr lang="en-US" sz="3200" dirty="0" err="1"/>
              <a:t>isaanii</a:t>
            </a:r>
            <a:r>
              <a:rPr lang="en-US" sz="3200" dirty="0"/>
              <a:t> </a:t>
            </a:r>
            <a:r>
              <a:rPr lang="en-US" sz="3200" dirty="0" err="1"/>
              <a:t>kan</a:t>
            </a:r>
            <a:r>
              <a:rPr lang="en-US" sz="3200" dirty="0"/>
              <a:t> </a:t>
            </a:r>
            <a:r>
              <a:rPr lang="en-US" sz="3200" dirty="0" err="1"/>
              <a:t>eeggatan</a:t>
            </a:r>
            <a:r>
              <a:rPr lang="en-US" sz="3200" dirty="0"/>
              <a:t> </a:t>
            </a:r>
            <a:r>
              <a:rPr lang="en-US" sz="3200" dirty="0" err="1"/>
              <a:t>akka</a:t>
            </a:r>
            <a:r>
              <a:rPr lang="en-US" sz="3200" dirty="0"/>
              <a:t> </a:t>
            </a:r>
            <a:r>
              <a:rPr lang="en-US" sz="3200" dirty="0" err="1"/>
              <a:t>ta’uuf</a:t>
            </a:r>
            <a:r>
              <a:rPr lang="en-US" sz="3200" dirty="0"/>
              <a:t> </a:t>
            </a:r>
            <a:r>
              <a:rPr lang="en-US" sz="3200" dirty="0" err="1"/>
              <a:t>qaama</a:t>
            </a:r>
            <a:r>
              <a:rPr lang="en-US" sz="3200" dirty="0"/>
              <a:t> dhimmi </a:t>
            </a:r>
            <a:r>
              <a:rPr lang="en-US" sz="3200" dirty="0" err="1"/>
              <a:t>ilaallatu</a:t>
            </a:r>
            <a:r>
              <a:rPr lang="en-US" sz="3200" dirty="0"/>
              <a:t> </a:t>
            </a:r>
            <a:r>
              <a:rPr lang="en-US" sz="3200" dirty="0" err="1"/>
              <a:t>waliin</a:t>
            </a:r>
            <a:r>
              <a:rPr lang="en-US" sz="3200" dirty="0"/>
              <a:t> </a:t>
            </a:r>
            <a:r>
              <a:rPr lang="en-US" sz="3200" dirty="0" err="1"/>
              <a:t>mariin</a:t>
            </a:r>
            <a:r>
              <a:rPr lang="en-US" sz="3200" dirty="0"/>
              <a:t> </a:t>
            </a:r>
            <a:r>
              <a:rPr lang="en-US" sz="3200" dirty="0" err="1"/>
              <a:t>taasifamaa</a:t>
            </a:r>
            <a:r>
              <a:rPr lang="en-US" sz="3200" dirty="0"/>
              <a:t> </a:t>
            </a:r>
            <a:r>
              <a:rPr lang="en-US" sz="3200" dirty="0" err="1"/>
              <a:t>tureera</a:t>
            </a:r>
            <a:r>
              <a:rPr lang="en-US" sz="3200" dirty="0"/>
              <a:t>;</a:t>
            </a:r>
          </a:p>
          <a:p>
            <a:pPr marL="342900" lvl="0" indent="-342900" algn="just">
              <a:buBlip>
                <a:blip r:embed="rId2"/>
              </a:buBlip>
            </a:pPr>
            <a:r>
              <a:rPr lang="en-US" sz="3200" dirty="0" err="1">
                <a:solidFill>
                  <a:srgbClr val="FF00FF"/>
                </a:solidFill>
              </a:rPr>
              <a:t>Ragaalee</a:t>
            </a:r>
            <a:r>
              <a:rPr lang="en-US" sz="3200" dirty="0">
                <a:solidFill>
                  <a:srgbClr val="FF00FF"/>
                </a:solidFill>
              </a:rPr>
              <a:t> fi </a:t>
            </a:r>
            <a:r>
              <a:rPr lang="en-US" sz="3200" dirty="0" err="1">
                <a:solidFill>
                  <a:srgbClr val="FF00FF"/>
                </a:solidFill>
              </a:rPr>
              <a:t>dokumantoota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komishinichaan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qopha’an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qaqabamaa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/>
              <a:t>/</a:t>
            </a:r>
            <a:r>
              <a:rPr lang="en-US" sz="3200" dirty="0" err="1"/>
              <a:t>accessable</a:t>
            </a:r>
            <a:r>
              <a:rPr lang="en-US" sz="3200" dirty="0"/>
              <a:t>/ </a:t>
            </a:r>
            <a:r>
              <a:rPr lang="en-US" sz="3200" dirty="0" err="1"/>
              <a:t>taasisuuf</a:t>
            </a:r>
            <a:r>
              <a:rPr lang="en-US" sz="3200" dirty="0"/>
              <a:t> </a:t>
            </a:r>
            <a:r>
              <a:rPr lang="en-US" sz="3200" dirty="0" err="1"/>
              <a:t>weebsaayitii</a:t>
            </a:r>
            <a:r>
              <a:rPr lang="en-US" sz="3200" dirty="0"/>
              <a:t> </a:t>
            </a:r>
            <a:r>
              <a:rPr lang="en-US" sz="3200" dirty="0" err="1"/>
              <a:t>komishinichaa</a:t>
            </a:r>
            <a:r>
              <a:rPr lang="en-US" sz="3200" dirty="0"/>
              <a:t> </a:t>
            </a:r>
            <a:r>
              <a:rPr lang="en-US" sz="3200" dirty="0" err="1"/>
              <a:t>weyitawaa</a:t>
            </a:r>
            <a:r>
              <a:rPr lang="en-US" sz="3200" dirty="0"/>
              <a:t> </a:t>
            </a:r>
            <a:r>
              <a:rPr lang="en-US" sz="3200" dirty="0" err="1"/>
              <a:t>gochuun</a:t>
            </a:r>
            <a:r>
              <a:rPr lang="en-US" sz="3200" dirty="0"/>
              <a:t> </a:t>
            </a:r>
            <a:r>
              <a:rPr lang="en-US" sz="3200" dirty="0" err="1"/>
              <a:t>hojjetamee</a:t>
            </a:r>
            <a:r>
              <a:rPr lang="en-US" sz="3200" dirty="0"/>
              <a:t> </a:t>
            </a:r>
            <a:r>
              <a:rPr lang="en-US" sz="3200" dirty="0" err="1"/>
              <a:t>jira</a:t>
            </a:r>
            <a:r>
              <a:rPr lang="en-US" sz="3200" dirty="0"/>
              <a:t>;</a:t>
            </a:r>
          </a:p>
          <a:p>
            <a:pPr marL="342900" lvl="0" indent="-342900" algn="just">
              <a:buBlip>
                <a:blip r:embed="rId2"/>
              </a:buBlip>
            </a:pPr>
            <a:r>
              <a:rPr lang="en-US" sz="3200" dirty="0" err="1">
                <a:solidFill>
                  <a:srgbClr val="FF00FF"/>
                </a:solidFill>
              </a:rPr>
              <a:t>Qulqullina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ragaa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eegsisuuf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akka</a:t>
            </a:r>
            <a:r>
              <a:rPr lang="en-US" sz="3200" dirty="0"/>
              <a:t> </a:t>
            </a:r>
            <a:r>
              <a:rPr lang="en-US" sz="3200" dirty="0" err="1"/>
              <a:t>danda’amuuf</a:t>
            </a:r>
            <a:r>
              <a:rPr lang="en-US" sz="3200" dirty="0"/>
              <a:t> </a:t>
            </a:r>
            <a:r>
              <a:rPr lang="en-US" sz="3200" dirty="0" err="1"/>
              <a:t>hojiin</a:t>
            </a:r>
            <a:r>
              <a:rPr lang="en-US" sz="3200" dirty="0"/>
              <a:t> </a:t>
            </a:r>
            <a:r>
              <a:rPr lang="en-US" sz="3200" dirty="0" err="1"/>
              <a:t>kuusaa</a:t>
            </a:r>
            <a:r>
              <a:rPr lang="en-US" sz="3200" dirty="0"/>
              <a:t> </a:t>
            </a:r>
            <a:r>
              <a:rPr lang="en-US" sz="3200" dirty="0" err="1"/>
              <a:t>ragaa</a:t>
            </a:r>
            <a:r>
              <a:rPr lang="en-US" sz="3200" dirty="0"/>
              <a:t>/data base/ </a:t>
            </a:r>
            <a:r>
              <a:rPr lang="en-US" sz="3200" dirty="0" err="1"/>
              <a:t>ammayyaa</a:t>
            </a:r>
            <a:r>
              <a:rPr lang="en-US" sz="3200" dirty="0"/>
              <a:t> </a:t>
            </a:r>
            <a:r>
              <a:rPr lang="en-US" sz="3200" dirty="0" err="1"/>
              <a:t>hundeessuu</a:t>
            </a:r>
            <a:r>
              <a:rPr lang="en-US" sz="3200" dirty="0"/>
              <a:t> </a:t>
            </a:r>
            <a:r>
              <a:rPr lang="en-US" sz="3200" dirty="0" err="1"/>
              <a:t>raawwatamaa</a:t>
            </a:r>
            <a:r>
              <a:rPr lang="en-US" sz="3200" dirty="0"/>
              <a:t> </a:t>
            </a:r>
            <a:r>
              <a:rPr lang="en-US" sz="3200" dirty="0" err="1"/>
              <a:t>tureera</a:t>
            </a:r>
            <a:r>
              <a:rPr lang="en-US" sz="3200" dirty="0"/>
              <a:t>;</a:t>
            </a:r>
          </a:p>
          <a:p>
            <a:pPr marL="400050" lvl="0" indent="-400050" algn="just">
              <a:buBlip>
                <a:blip r:embed="rId2"/>
              </a:buBlip>
            </a:pPr>
            <a:r>
              <a:rPr lang="en-US" sz="3200" dirty="0" err="1"/>
              <a:t>Walgitiinsa</a:t>
            </a:r>
            <a:r>
              <a:rPr lang="en-US" sz="3200" dirty="0"/>
              <a:t> </a:t>
            </a:r>
            <a:r>
              <a:rPr lang="en-US" sz="3200" dirty="0" err="1"/>
              <a:t>bu’uuraalee</a:t>
            </a:r>
            <a:r>
              <a:rPr lang="en-US" sz="3200" dirty="0"/>
              <a:t> </a:t>
            </a:r>
            <a:r>
              <a:rPr lang="en-US" sz="3200" dirty="0" err="1"/>
              <a:t>misoomaa</a:t>
            </a:r>
            <a:r>
              <a:rPr lang="en-US" sz="3200" dirty="0"/>
              <a:t> fi </a:t>
            </a:r>
            <a:r>
              <a:rPr lang="en-US" sz="3200" dirty="0" err="1"/>
              <a:t>faasilitiiwwanii</a:t>
            </a:r>
            <a:r>
              <a:rPr lang="en-US" sz="3200" dirty="0"/>
              <a:t> </a:t>
            </a:r>
            <a:r>
              <a:rPr lang="en-US" sz="3200" dirty="0" err="1"/>
              <a:t>eegsisuuf</a:t>
            </a:r>
            <a:r>
              <a:rPr lang="en-US" sz="3200" dirty="0"/>
              <a:t> </a:t>
            </a:r>
            <a:r>
              <a:rPr lang="en-US" sz="3200" dirty="0" err="1"/>
              <a:t>ragaa</a:t>
            </a:r>
            <a:r>
              <a:rPr lang="en-US" sz="3200" dirty="0"/>
              <a:t> </a:t>
            </a:r>
            <a:r>
              <a:rPr lang="en-US" sz="3200" dirty="0" err="1"/>
              <a:t>facaatii</a:t>
            </a:r>
            <a:r>
              <a:rPr lang="en-US" sz="3200" dirty="0"/>
              <a:t> </a:t>
            </a:r>
            <a:r>
              <a:rPr lang="en-US" sz="3200" dirty="0" err="1"/>
              <a:t>gandoota</a:t>
            </a:r>
            <a:r>
              <a:rPr lang="en-US" sz="3200" dirty="0"/>
              <a:t> </a:t>
            </a:r>
            <a:r>
              <a:rPr lang="en-US" sz="3200" dirty="0" err="1"/>
              <a:t>baadiyyaa</a:t>
            </a:r>
            <a:r>
              <a:rPr lang="en-US" sz="3200" dirty="0"/>
              <a:t> fi </a:t>
            </a:r>
            <a:r>
              <a:rPr lang="en-US" sz="3200" dirty="0" err="1"/>
              <a:t>magaalaa</a:t>
            </a:r>
            <a:r>
              <a:rPr lang="en-US" sz="3200" dirty="0"/>
              <a:t> </a:t>
            </a:r>
            <a:r>
              <a:rPr lang="en-US" sz="3200" dirty="0" err="1"/>
              <a:t>sassaabuun</a:t>
            </a:r>
            <a:r>
              <a:rPr lang="en-US" sz="3200" dirty="0"/>
              <a:t> </a:t>
            </a:r>
            <a:r>
              <a:rPr lang="en-US" sz="3200" dirty="0" err="1"/>
              <a:t>raawwatamaa</a:t>
            </a:r>
            <a:r>
              <a:rPr lang="en-US" sz="3200" dirty="0"/>
              <a:t> </a:t>
            </a:r>
            <a:r>
              <a:rPr lang="en-US" sz="3200" dirty="0" err="1"/>
              <a:t>tureera</a:t>
            </a:r>
            <a:r>
              <a:rPr lang="en-US" sz="3200" dirty="0"/>
              <a:t>;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499" y="81504"/>
            <a:ext cx="2520803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10</a:t>
            </a:r>
          </a:p>
        </p:txBody>
      </p:sp>
    </p:spTree>
    <p:extLst>
      <p:ext uri="{BB962C8B-B14F-4D97-AF65-F5344CB8AC3E}">
        <p14:creationId xmlns:p14="http://schemas.microsoft.com/office/powerpoint/2010/main" val="328530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85875"/>
            <a:ext cx="11582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5.1. </a:t>
            </a:r>
            <a:r>
              <a:rPr lang="en-US" sz="2800" b="1" dirty="0" err="1">
                <a:solidFill>
                  <a:srgbClr val="002060"/>
                </a:solidFill>
              </a:rPr>
              <a:t>Bu’aalee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Gurguddoo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Eegaman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800" dirty="0" err="1"/>
              <a:t>Karoora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haala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qabatamaa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komishinichaa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agarsiisu</a:t>
            </a:r>
            <a:r>
              <a:rPr lang="en-US" sz="2800" dirty="0"/>
              <a:t> </a:t>
            </a:r>
            <a:r>
              <a:rPr lang="en-US" sz="2800" dirty="0" err="1"/>
              <a:t>qopheessuuf</a:t>
            </a:r>
            <a:r>
              <a:rPr lang="en-US" sz="2800" dirty="0"/>
              <a:t> </a:t>
            </a:r>
            <a:r>
              <a:rPr lang="en-US" sz="2800" dirty="0" err="1"/>
              <a:t>ka’umsa</a:t>
            </a:r>
            <a:r>
              <a:rPr lang="en-US" sz="2800" dirty="0"/>
              <a:t> </a:t>
            </a:r>
            <a:r>
              <a:rPr lang="en-US" sz="2800" dirty="0" err="1"/>
              <a:t>ta’uu</a:t>
            </a:r>
            <a:r>
              <a:rPr lang="en-US" sz="28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800" dirty="0" err="1"/>
              <a:t>Karoorri</a:t>
            </a:r>
            <a:r>
              <a:rPr lang="en-US" sz="2800" dirty="0"/>
              <a:t> </a:t>
            </a:r>
            <a:r>
              <a:rPr lang="en-US" sz="2800" dirty="0" err="1"/>
              <a:t>tiraansformeeshinii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kenna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tajaajilaa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miira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eeggatummaa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hiikuun</a:t>
            </a:r>
            <a:r>
              <a:rPr lang="en-US" sz="2800" dirty="0"/>
              <a:t> </a:t>
            </a:r>
            <a:r>
              <a:rPr lang="en-US" sz="2800" dirty="0" err="1"/>
              <a:t>raawwii</a:t>
            </a:r>
            <a:r>
              <a:rPr lang="en-US" sz="2800" dirty="0"/>
              <a:t> </a:t>
            </a:r>
            <a:r>
              <a:rPr lang="en-US" sz="2800" dirty="0" err="1"/>
              <a:t>fooyyesuuf</a:t>
            </a:r>
            <a:r>
              <a:rPr lang="en-US" sz="2800" dirty="0"/>
              <a:t> </a:t>
            </a:r>
            <a:r>
              <a:rPr lang="en-US" sz="2800" dirty="0" err="1"/>
              <a:t>gargaaree</a:t>
            </a:r>
            <a:r>
              <a:rPr lang="en-US" sz="2800" dirty="0"/>
              <a:t> </a:t>
            </a:r>
            <a:r>
              <a:rPr lang="en-US" sz="2800" dirty="0" err="1"/>
              <a:t>jira</a:t>
            </a:r>
            <a:r>
              <a:rPr lang="en-US" sz="28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800" dirty="0"/>
              <a:t> </a:t>
            </a:r>
            <a:r>
              <a:rPr lang="en-US" sz="2800" dirty="0" err="1"/>
              <a:t>Qulqullinni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meeshaalee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bitamanii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fooya’aa</a:t>
            </a:r>
            <a:r>
              <a:rPr lang="en-US" sz="2800" dirty="0"/>
              <a:t> </a:t>
            </a:r>
            <a:r>
              <a:rPr lang="en-US" sz="2800" dirty="0" err="1"/>
              <a:t>dhufeera</a:t>
            </a:r>
            <a:r>
              <a:rPr lang="en-US" sz="28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800" dirty="0" err="1">
                <a:solidFill>
                  <a:srgbClr val="FF00FF"/>
                </a:solidFill>
              </a:rPr>
              <a:t>Dokumantootaa</a:t>
            </a:r>
            <a:r>
              <a:rPr lang="en-US" sz="2800" dirty="0">
                <a:solidFill>
                  <a:srgbClr val="FF00FF"/>
                </a:solidFill>
              </a:rPr>
              <a:t> fi </a:t>
            </a:r>
            <a:r>
              <a:rPr lang="en-US" sz="2800" dirty="0" err="1">
                <a:solidFill>
                  <a:srgbClr val="FF00FF"/>
                </a:solidFill>
              </a:rPr>
              <a:t>ragaalee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weebsaayitii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komishinichaa</a:t>
            </a:r>
            <a:r>
              <a:rPr lang="en-US" sz="2800" dirty="0"/>
              <a:t> </a:t>
            </a:r>
            <a:r>
              <a:rPr lang="en-US" sz="2800" dirty="0" err="1"/>
              <a:t>irratti</a:t>
            </a:r>
            <a:r>
              <a:rPr lang="en-US" sz="2800" dirty="0"/>
              <a:t> </a:t>
            </a:r>
            <a:r>
              <a:rPr lang="en-US" sz="2800" dirty="0" err="1"/>
              <a:t>gadi</a:t>
            </a:r>
            <a:r>
              <a:rPr lang="en-US" sz="2800" dirty="0"/>
              <a:t> </a:t>
            </a:r>
            <a:r>
              <a:rPr lang="en-US" sz="2800" dirty="0" err="1"/>
              <a:t>dhiisuun</a:t>
            </a:r>
            <a:r>
              <a:rPr lang="en-US" sz="2800" dirty="0"/>
              <a:t> </a:t>
            </a:r>
            <a:r>
              <a:rPr lang="en-US" sz="2800" dirty="0" err="1"/>
              <a:t>qaqabaamaa</a:t>
            </a:r>
            <a:r>
              <a:rPr lang="en-US" sz="2800" dirty="0"/>
              <a:t> /</a:t>
            </a:r>
            <a:r>
              <a:rPr lang="en-US" sz="2800" dirty="0" err="1"/>
              <a:t>accessable</a:t>
            </a:r>
            <a:r>
              <a:rPr lang="en-US" sz="2800" dirty="0"/>
              <a:t>/ </a:t>
            </a:r>
            <a:r>
              <a:rPr lang="en-US" sz="2800" dirty="0" err="1"/>
              <a:t>taasisuun</a:t>
            </a:r>
            <a:r>
              <a:rPr lang="en-US" sz="2800" dirty="0"/>
              <a:t> </a:t>
            </a:r>
            <a:r>
              <a:rPr lang="en-US" sz="2800" dirty="0" err="1"/>
              <a:t>danda’ameera</a:t>
            </a:r>
            <a:r>
              <a:rPr lang="en-US" sz="2800" dirty="0"/>
              <a:t>. </a:t>
            </a:r>
            <a:r>
              <a:rPr lang="en-US" sz="2800" dirty="0" err="1"/>
              <a:t>Haa</a:t>
            </a:r>
            <a:r>
              <a:rPr lang="en-US" sz="2800" dirty="0"/>
              <a:t> </a:t>
            </a:r>
            <a:r>
              <a:rPr lang="en-US" sz="2800" dirty="0" err="1"/>
              <a:t>ta’u</a:t>
            </a:r>
            <a:r>
              <a:rPr lang="en-US" sz="2800" dirty="0"/>
              <a:t> </a:t>
            </a:r>
            <a:r>
              <a:rPr lang="en-US" sz="2800" dirty="0" err="1"/>
              <a:t>malee</a:t>
            </a:r>
            <a:r>
              <a:rPr lang="en-US" sz="2800" dirty="0"/>
              <a:t> </a:t>
            </a:r>
            <a:r>
              <a:rPr lang="en-US" sz="2800" dirty="0" err="1"/>
              <a:t>weebsaayitii</a:t>
            </a:r>
            <a:r>
              <a:rPr lang="en-US" sz="2800" dirty="0"/>
              <a:t> kana </a:t>
            </a:r>
            <a:r>
              <a:rPr lang="en-US" sz="2800" dirty="0" err="1"/>
              <a:t>beeksisuun</a:t>
            </a:r>
            <a:r>
              <a:rPr lang="en-US" sz="2800" dirty="0"/>
              <a:t> </a:t>
            </a:r>
            <a:r>
              <a:rPr lang="en-US" sz="2800" dirty="0" err="1"/>
              <a:t>itti</a:t>
            </a:r>
            <a:r>
              <a:rPr lang="en-US" sz="2800" dirty="0"/>
              <a:t> </a:t>
            </a:r>
            <a:r>
              <a:rPr lang="en-US" sz="2800" dirty="0" err="1"/>
              <a:t>fayyadamtoota</a:t>
            </a:r>
            <a:r>
              <a:rPr lang="en-US" sz="2800" dirty="0"/>
              <a:t> </a:t>
            </a:r>
            <a:r>
              <a:rPr lang="en-US" sz="2800" dirty="0" err="1"/>
              <a:t>horachuun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/>
              <a:t>garafuuladuraatti</a:t>
            </a:r>
            <a:r>
              <a:rPr lang="en-US" sz="2800" dirty="0"/>
              <a:t> </a:t>
            </a:r>
            <a:r>
              <a:rPr lang="en-US" sz="2800" dirty="0" err="1"/>
              <a:t>bal’inaan</a:t>
            </a:r>
            <a:r>
              <a:rPr lang="en-US" sz="2800" dirty="0"/>
              <a:t> </a:t>
            </a:r>
            <a:r>
              <a:rPr lang="en-US" sz="2800" dirty="0" err="1"/>
              <a:t>hojjetamuu</a:t>
            </a:r>
            <a:r>
              <a:rPr lang="en-US" sz="2800" dirty="0"/>
              <a:t> </a:t>
            </a:r>
            <a:r>
              <a:rPr lang="en-US" sz="2800" dirty="0" err="1"/>
              <a:t>qabuudha</a:t>
            </a:r>
            <a:r>
              <a:rPr lang="en-US" sz="28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800" dirty="0" err="1"/>
              <a:t>Hojiin</a:t>
            </a:r>
            <a:r>
              <a:rPr lang="en-US" sz="2800" dirty="0"/>
              <a:t> </a:t>
            </a:r>
            <a:r>
              <a:rPr lang="en-US" sz="2800" dirty="0" err="1"/>
              <a:t>kuusaa</a:t>
            </a:r>
            <a:r>
              <a:rPr lang="en-US" sz="2800" dirty="0"/>
              <a:t> </a:t>
            </a:r>
            <a:r>
              <a:rPr lang="en-US" sz="2800" dirty="0" err="1"/>
              <a:t>ragaa</a:t>
            </a:r>
            <a:r>
              <a:rPr lang="en-US" sz="2800" dirty="0"/>
              <a:t>/data base/ </a:t>
            </a:r>
            <a:r>
              <a:rPr lang="en-US" sz="2800" dirty="0" err="1"/>
              <a:t>ammayyaa</a:t>
            </a:r>
            <a:r>
              <a:rPr lang="en-US" sz="2800" dirty="0"/>
              <a:t> </a:t>
            </a:r>
            <a:r>
              <a:rPr lang="en-US" sz="2800" dirty="0" err="1"/>
              <a:t>hundeessuu</a:t>
            </a:r>
            <a:r>
              <a:rPr lang="en-US" sz="2800" dirty="0"/>
              <a:t> </a:t>
            </a:r>
            <a:r>
              <a:rPr lang="en-US" sz="2800" dirty="0" err="1"/>
              <a:t>sadarkaa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00FF"/>
                </a:solidFill>
              </a:rPr>
              <a:t>%84.4 </a:t>
            </a:r>
            <a:r>
              <a:rPr lang="en-US" sz="2800" dirty="0" err="1"/>
              <a:t>irra</a:t>
            </a:r>
            <a:r>
              <a:rPr lang="en-US" sz="2800" dirty="0"/>
              <a:t> </a:t>
            </a:r>
            <a:r>
              <a:rPr lang="en-US" sz="2800" dirty="0" err="1"/>
              <a:t>gahuu</a:t>
            </a:r>
            <a:r>
              <a:rPr lang="en-US" sz="2800" dirty="0"/>
              <a:t> </a:t>
            </a:r>
            <a:r>
              <a:rPr lang="en-US" sz="2800" dirty="0" err="1"/>
              <a:t>danda’eera</a:t>
            </a:r>
            <a:r>
              <a:rPr lang="en-US" sz="2800" dirty="0"/>
              <a:t>;</a:t>
            </a:r>
          </a:p>
          <a:p>
            <a:pPr marL="571500" lvl="0" indent="-571500" algn="just">
              <a:buBlip>
                <a:blip r:embed="rId2"/>
              </a:buBlip>
            </a:pPr>
            <a:r>
              <a:rPr lang="en-US" sz="2800" dirty="0" err="1"/>
              <a:t>Dokumantooti</a:t>
            </a:r>
            <a:r>
              <a:rPr lang="en-US" sz="2800" dirty="0"/>
              <a:t> </a:t>
            </a:r>
            <a:r>
              <a:rPr lang="en-US" sz="2800" dirty="0" err="1"/>
              <a:t>qopha’an</a:t>
            </a:r>
            <a:r>
              <a:rPr lang="en-US" sz="2800" dirty="0"/>
              <a:t> </a:t>
            </a:r>
            <a:r>
              <a:rPr lang="en-US" sz="2800" dirty="0" err="1"/>
              <a:t>amma</a:t>
            </a:r>
            <a:r>
              <a:rPr lang="en-US" sz="2800" dirty="0"/>
              <a:t> </a:t>
            </a:r>
            <a:r>
              <a:rPr lang="en-US" sz="2800" dirty="0" err="1"/>
              <a:t>tokko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fooyya’aa</a:t>
            </a:r>
            <a:r>
              <a:rPr lang="en-US" sz="2800" dirty="0"/>
              <a:t> </a:t>
            </a:r>
            <a:r>
              <a:rPr lang="en-US" sz="2800" dirty="0" err="1"/>
              <a:t>dhufaniru</a:t>
            </a:r>
            <a:endParaRPr lang="en-US" sz="2800" dirty="0"/>
          </a:p>
          <a:p>
            <a:pPr lvl="0" algn="just"/>
            <a:endParaRPr lang="en-US" sz="2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64358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6689" y="422645"/>
            <a:ext cx="1132004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5.2. </a:t>
            </a:r>
            <a:r>
              <a:rPr lang="en-US" sz="3600" b="1" dirty="0" err="1">
                <a:solidFill>
                  <a:srgbClr val="002060"/>
                </a:solidFill>
              </a:rPr>
              <a:t>Qormaatilee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Mudatan</a:t>
            </a:r>
            <a:endParaRPr lang="en-US" sz="3600" b="1" dirty="0">
              <a:solidFill>
                <a:srgbClr val="002060"/>
              </a:solidFill>
            </a:endParaRPr>
          </a:p>
          <a:p>
            <a:pPr marL="457200" lvl="0" indent="-457200" algn="just">
              <a:buBlip>
                <a:blip r:embed="rId2"/>
              </a:buBlip>
            </a:pPr>
            <a:r>
              <a:rPr lang="en-US" sz="3200" dirty="0" err="1"/>
              <a:t>Nama</a:t>
            </a:r>
            <a:r>
              <a:rPr lang="en-US" sz="3200" dirty="0"/>
              <a:t> </a:t>
            </a:r>
            <a:r>
              <a:rPr lang="en-US" sz="3200" dirty="0" err="1"/>
              <a:t>hunda</a:t>
            </a:r>
            <a:r>
              <a:rPr lang="en-US" sz="3200" dirty="0"/>
              <a:t> </a:t>
            </a:r>
            <a:r>
              <a:rPr lang="en-US" sz="3200" dirty="0" err="1"/>
              <a:t>biratti</a:t>
            </a:r>
            <a:r>
              <a:rPr lang="en-US" sz="3200" dirty="0"/>
              <a:t> </a:t>
            </a:r>
            <a:r>
              <a:rPr lang="en-US" sz="3200" dirty="0" err="1"/>
              <a:t>karoora</a:t>
            </a:r>
            <a:r>
              <a:rPr lang="en-US" sz="3200" dirty="0"/>
              <a:t> </a:t>
            </a:r>
            <a:r>
              <a:rPr lang="en-US" sz="3200" dirty="0" err="1"/>
              <a:t>tiraansiformeeshinii</a:t>
            </a:r>
            <a:r>
              <a:rPr lang="en-US" sz="3200" dirty="0"/>
              <a:t> </a:t>
            </a:r>
            <a:r>
              <a:rPr lang="en-US" sz="3200" dirty="0" err="1"/>
              <a:t>kenna</a:t>
            </a:r>
            <a:r>
              <a:rPr lang="en-US" sz="3200" dirty="0"/>
              <a:t> </a:t>
            </a:r>
            <a:r>
              <a:rPr lang="en-US" sz="3200" dirty="0" err="1"/>
              <a:t>tajaajilaa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bifa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walfakkaatuun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hubatamuu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dhabuu</a:t>
            </a:r>
            <a:r>
              <a:rPr lang="en-US" sz="3200" dirty="0">
                <a:solidFill>
                  <a:srgbClr val="FF00FF"/>
                </a:solidFill>
              </a:rPr>
              <a:t> fi </a:t>
            </a:r>
            <a:r>
              <a:rPr lang="en-US" sz="3200" dirty="0" err="1">
                <a:solidFill>
                  <a:srgbClr val="FF00FF"/>
                </a:solidFill>
              </a:rPr>
              <a:t>harcaatiin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uumamuu</a:t>
            </a:r>
            <a:r>
              <a:rPr lang="en-US" sz="32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3200" dirty="0" err="1"/>
              <a:t>Hojiin</a:t>
            </a:r>
            <a:r>
              <a:rPr lang="en-US" sz="3200" dirty="0"/>
              <a:t> </a:t>
            </a:r>
            <a:r>
              <a:rPr lang="en-US" sz="3200" dirty="0" err="1"/>
              <a:t>sassaabbii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ragaalee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facaatii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meeshaalee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teeknoolojii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fayyadamuun</a:t>
            </a:r>
            <a:r>
              <a:rPr lang="en-US" sz="3200" dirty="0"/>
              <a:t> </a:t>
            </a:r>
            <a:r>
              <a:rPr lang="en-US" sz="3200" dirty="0" err="1"/>
              <a:t>waan</a:t>
            </a:r>
            <a:r>
              <a:rPr lang="en-US" sz="3200" dirty="0"/>
              <a:t> </a:t>
            </a:r>
            <a:r>
              <a:rPr lang="en-US" sz="3200" dirty="0" err="1"/>
              <a:t>gaggeeffamuuf</a:t>
            </a:r>
            <a:r>
              <a:rPr lang="en-US" sz="3200" dirty="0"/>
              <a:t> </a:t>
            </a:r>
            <a:r>
              <a:rPr lang="en-US" sz="3200" dirty="0" err="1"/>
              <a:t>meeshaalee</a:t>
            </a:r>
            <a:r>
              <a:rPr lang="en-US" sz="3200" dirty="0"/>
              <a:t> </a:t>
            </a:r>
            <a:r>
              <a:rPr lang="en-US" sz="3200" dirty="0" err="1"/>
              <a:t>kanatti</a:t>
            </a:r>
            <a:r>
              <a:rPr lang="en-US" sz="3200" dirty="0"/>
              <a:t> </a:t>
            </a:r>
            <a:r>
              <a:rPr lang="en-US" sz="3200" dirty="0" err="1"/>
              <a:t>fayyadamuu</a:t>
            </a:r>
            <a:r>
              <a:rPr lang="en-US" sz="3200" dirty="0"/>
              <a:t> </a:t>
            </a:r>
            <a:r>
              <a:rPr lang="en-US" sz="3200" dirty="0" err="1"/>
              <a:t>irratti</a:t>
            </a:r>
            <a:r>
              <a:rPr lang="en-US" sz="3200" dirty="0"/>
              <a:t> </a:t>
            </a:r>
            <a:r>
              <a:rPr lang="en-US" sz="3200" dirty="0" err="1"/>
              <a:t>hanqinni</a:t>
            </a:r>
            <a:r>
              <a:rPr lang="en-US" sz="3200" dirty="0"/>
              <a:t> </a:t>
            </a:r>
            <a:r>
              <a:rPr lang="en-US" sz="3200" dirty="0" err="1"/>
              <a:t>jiraachuu</a:t>
            </a:r>
            <a:r>
              <a:rPr lang="en-US" sz="3200" dirty="0"/>
              <a:t>/</a:t>
            </a:r>
            <a:r>
              <a:rPr lang="en-US" sz="3200" dirty="0" err="1"/>
              <a:t>dogoggrri</a:t>
            </a:r>
            <a:r>
              <a:rPr lang="en-US" sz="3200" dirty="0"/>
              <a:t> </a:t>
            </a:r>
            <a:r>
              <a:rPr lang="en-US" sz="3200" dirty="0" err="1"/>
              <a:t>uumamuu</a:t>
            </a:r>
            <a:r>
              <a:rPr lang="en-US" sz="32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3200" dirty="0" err="1"/>
              <a:t>Hojiin</a:t>
            </a:r>
            <a:r>
              <a:rPr lang="en-US" sz="3200" dirty="0"/>
              <a:t> </a:t>
            </a:r>
            <a:r>
              <a:rPr lang="en-US" sz="3200" dirty="0" err="1"/>
              <a:t>kuusaa</a:t>
            </a:r>
            <a:r>
              <a:rPr lang="en-US" sz="3200" dirty="0"/>
              <a:t> </a:t>
            </a:r>
            <a:r>
              <a:rPr lang="en-US" sz="3200" dirty="0" err="1"/>
              <a:t>ragaa</a:t>
            </a:r>
            <a:r>
              <a:rPr lang="en-US" sz="3200" dirty="0"/>
              <a:t>/data base/ </a:t>
            </a:r>
            <a:r>
              <a:rPr lang="en-US" sz="3200" dirty="0" err="1"/>
              <a:t>hundeessuu</a:t>
            </a:r>
            <a:r>
              <a:rPr lang="en-US" sz="3200" dirty="0"/>
              <a:t> </a:t>
            </a:r>
            <a:r>
              <a:rPr lang="en-US" sz="3200" dirty="0" err="1"/>
              <a:t>gama</a:t>
            </a:r>
            <a:r>
              <a:rPr lang="en-US" sz="3200" dirty="0"/>
              <a:t> ‘data base developers’ </a:t>
            </a:r>
            <a:r>
              <a:rPr lang="en-US" sz="3200" dirty="0" err="1"/>
              <a:t>tiin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harkifannaa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qabaachuun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kan</a:t>
            </a:r>
            <a:r>
              <a:rPr lang="en-US" sz="3200" dirty="0"/>
              <a:t> </a:t>
            </a:r>
            <a:r>
              <a:rPr lang="en-US" sz="3200" dirty="0" err="1"/>
              <a:t>ka’e</a:t>
            </a:r>
            <a:r>
              <a:rPr lang="en-US" sz="3200" dirty="0"/>
              <a:t> </a:t>
            </a:r>
            <a:r>
              <a:rPr lang="en-US" sz="3200" dirty="0" err="1"/>
              <a:t>akkaataa</a:t>
            </a:r>
            <a:r>
              <a:rPr lang="en-US" sz="3200" dirty="0"/>
              <a:t> </a:t>
            </a:r>
            <a:r>
              <a:rPr lang="en-US" sz="3200" dirty="0" err="1"/>
              <a:t>barbaadameen</a:t>
            </a:r>
            <a:r>
              <a:rPr lang="en-US" sz="3200" dirty="0"/>
              <a:t> </a:t>
            </a:r>
            <a:r>
              <a:rPr lang="en-US" sz="3200" dirty="0" err="1"/>
              <a:t>raawwachuu</a:t>
            </a:r>
            <a:r>
              <a:rPr lang="en-US" sz="3200" dirty="0"/>
              <a:t> </a:t>
            </a:r>
            <a:r>
              <a:rPr lang="en-US" sz="3200" dirty="0" err="1"/>
              <a:t>irratti</a:t>
            </a:r>
            <a:r>
              <a:rPr lang="en-US" sz="3200" dirty="0"/>
              <a:t> </a:t>
            </a:r>
            <a:r>
              <a:rPr lang="en-US" sz="3200" dirty="0" err="1"/>
              <a:t>qormaata</a:t>
            </a:r>
            <a:r>
              <a:rPr lang="en-US" sz="3200" dirty="0"/>
              <a:t> </a:t>
            </a:r>
            <a:r>
              <a:rPr lang="en-US" sz="3200" dirty="0" err="1"/>
              <a:t>ta’uu</a:t>
            </a:r>
            <a:r>
              <a:rPr lang="en-US" sz="3200" dirty="0"/>
              <a:t>;</a:t>
            </a: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232462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0942" y="381001"/>
            <a:ext cx="11563109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7" lvl="2" algn="ctr">
              <a:spcBef>
                <a:spcPts val="600"/>
              </a:spcBef>
              <a:tabLst>
                <a:tab pos="284163" algn="l"/>
              </a:tabLst>
            </a:pPr>
            <a:r>
              <a:rPr lang="en-US" sz="3200" b="1" dirty="0">
                <a:solidFill>
                  <a:srgbClr val="002060"/>
                </a:solidFill>
              </a:rPr>
              <a:t>5.3. </a:t>
            </a:r>
            <a:r>
              <a:rPr lang="x-none" sz="3200" b="1" dirty="0">
                <a:solidFill>
                  <a:srgbClr val="002060"/>
                </a:solidFill>
              </a:rPr>
              <a:t>Qormaatilee </a:t>
            </a:r>
            <a:r>
              <a:rPr lang="en-US" sz="3200" b="1" dirty="0">
                <a:solidFill>
                  <a:srgbClr val="002060"/>
                </a:solidFill>
              </a:rPr>
              <a:t>K</a:t>
            </a:r>
            <a:r>
              <a:rPr lang="x-none" sz="3200" b="1" dirty="0">
                <a:solidFill>
                  <a:srgbClr val="002060"/>
                </a:solidFill>
              </a:rPr>
              <a:t>anneen </a:t>
            </a:r>
            <a:r>
              <a:rPr lang="en-US" sz="3200" b="1" dirty="0">
                <a:solidFill>
                  <a:srgbClr val="002060"/>
                </a:solidFill>
              </a:rPr>
              <a:t>H</a:t>
            </a:r>
            <a:r>
              <a:rPr lang="x-none" sz="3200" b="1" dirty="0">
                <a:solidFill>
                  <a:srgbClr val="002060"/>
                </a:solidFill>
              </a:rPr>
              <a:t>iikuuf </a:t>
            </a:r>
            <a:r>
              <a:rPr lang="en-US" sz="3200" b="1" dirty="0">
                <a:solidFill>
                  <a:srgbClr val="002060"/>
                </a:solidFill>
              </a:rPr>
              <a:t>T</a:t>
            </a:r>
            <a:r>
              <a:rPr lang="x-none" sz="3200" b="1" dirty="0">
                <a:solidFill>
                  <a:srgbClr val="002060"/>
                </a:solidFill>
              </a:rPr>
              <a:t>arkaanfilee </a:t>
            </a:r>
            <a:r>
              <a:rPr lang="en-US" sz="3200" b="1" dirty="0">
                <a:solidFill>
                  <a:srgbClr val="002060"/>
                </a:solidFill>
              </a:rPr>
              <a:t>F</a:t>
            </a:r>
            <a:r>
              <a:rPr lang="x-none" sz="3200" b="1" dirty="0">
                <a:solidFill>
                  <a:srgbClr val="002060"/>
                </a:solidFill>
              </a:rPr>
              <a:t>udhataman 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Yeroo</a:t>
            </a:r>
            <a:r>
              <a:rPr lang="en-GB" sz="3200" dirty="0"/>
              <a:t> </a:t>
            </a:r>
            <a:r>
              <a:rPr lang="en-GB" sz="3200" dirty="0" err="1"/>
              <a:t>adda</a:t>
            </a:r>
            <a:r>
              <a:rPr lang="en-GB" sz="3200" dirty="0"/>
              <a:t> </a:t>
            </a:r>
            <a:r>
              <a:rPr lang="en-GB" sz="3200" dirty="0" err="1"/>
              <a:t>addaatti</a:t>
            </a:r>
            <a:r>
              <a:rPr lang="en-GB" sz="3200" dirty="0"/>
              <a:t> </a:t>
            </a:r>
            <a:r>
              <a:rPr lang="en-GB" sz="3200" dirty="0" err="1"/>
              <a:t>sagantaa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Hubannoo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uumuu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/>
              <a:t>gaggeessuun</a:t>
            </a:r>
            <a:r>
              <a:rPr lang="en-GB" sz="3200" dirty="0"/>
              <a:t> </a:t>
            </a:r>
            <a:r>
              <a:rPr lang="en-GB" sz="3200" dirty="0" err="1"/>
              <a:t>rakkinicha</a:t>
            </a:r>
            <a:r>
              <a:rPr lang="en-GB" sz="3200" dirty="0"/>
              <a:t> </a:t>
            </a:r>
            <a:r>
              <a:rPr lang="en-GB" sz="3200" dirty="0" err="1"/>
              <a:t>furuuf</a:t>
            </a:r>
            <a:r>
              <a:rPr lang="en-GB" sz="3200" dirty="0"/>
              <a:t> </a:t>
            </a:r>
            <a:r>
              <a:rPr lang="en-GB" sz="3200" dirty="0" err="1"/>
              <a:t>yaaliin</a:t>
            </a:r>
            <a:r>
              <a:rPr lang="en-GB" sz="3200" dirty="0"/>
              <a:t> </a:t>
            </a:r>
            <a:r>
              <a:rPr lang="en-GB" sz="3200" dirty="0" err="1"/>
              <a:t>taasifamaa</a:t>
            </a:r>
            <a:r>
              <a:rPr lang="en-GB" sz="3200" dirty="0"/>
              <a:t> </a:t>
            </a:r>
            <a:r>
              <a:rPr lang="en-GB" sz="3200" dirty="0" err="1"/>
              <a:t>tureera</a:t>
            </a:r>
            <a:r>
              <a:rPr lang="en-GB" sz="3200" dirty="0"/>
              <a:t>.</a:t>
            </a:r>
            <a:endParaRPr lang="en-US" sz="32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Qaamolee</a:t>
            </a:r>
            <a:r>
              <a:rPr lang="en-GB" sz="3200" dirty="0"/>
              <a:t> </a:t>
            </a:r>
            <a:r>
              <a:rPr lang="en-GB" sz="3200" dirty="0" err="1"/>
              <a:t>adda</a:t>
            </a:r>
            <a:r>
              <a:rPr lang="en-GB" sz="3200" dirty="0"/>
              <a:t> </a:t>
            </a:r>
            <a:r>
              <a:rPr lang="en-GB" sz="3200" dirty="0" err="1"/>
              <a:t>addaa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waliin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marii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/>
              <a:t>taasisuun</a:t>
            </a:r>
            <a:r>
              <a:rPr lang="en-GB" sz="3200" dirty="0"/>
              <a:t> </a:t>
            </a:r>
            <a:r>
              <a:rPr lang="en-GB" sz="3200" dirty="0" err="1"/>
              <a:t>qormatilee</a:t>
            </a:r>
            <a:r>
              <a:rPr lang="en-GB" sz="3200" dirty="0"/>
              <a:t> </a:t>
            </a:r>
            <a:r>
              <a:rPr lang="en-GB" sz="3200" dirty="0" err="1"/>
              <a:t>mudatan</a:t>
            </a:r>
            <a:r>
              <a:rPr lang="en-GB" sz="3200" dirty="0"/>
              <a:t> </a:t>
            </a:r>
            <a:r>
              <a:rPr lang="en-GB" sz="3200" dirty="0" err="1"/>
              <a:t>furaa</a:t>
            </a:r>
            <a:r>
              <a:rPr lang="en-GB" sz="3200" dirty="0"/>
              <a:t> </a:t>
            </a:r>
            <a:r>
              <a:rPr lang="en-GB" sz="3200" dirty="0" err="1"/>
              <a:t>deemuuf</a:t>
            </a:r>
            <a:r>
              <a:rPr lang="en-GB" sz="3200" dirty="0"/>
              <a:t> </a:t>
            </a:r>
            <a:r>
              <a:rPr lang="en-GB" sz="3200" dirty="0" err="1"/>
              <a:t>yaalamera</a:t>
            </a:r>
            <a:r>
              <a:rPr lang="en-GB" sz="3200" dirty="0"/>
              <a:t>;</a:t>
            </a:r>
            <a:endParaRPr lang="en-US" sz="32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Sassaabbii</a:t>
            </a:r>
            <a:r>
              <a:rPr lang="en-GB" sz="3200" dirty="0"/>
              <a:t> </a:t>
            </a:r>
            <a:r>
              <a:rPr lang="en-GB" sz="3200" dirty="0" err="1"/>
              <a:t>raagaalee</a:t>
            </a:r>
            <a:r>
              <a:rPr lang="en-GB" sz="3200" dirty="0"/>
              <a:t> </a:t>
            </a:r>
            <a:r>
              <a:rPr lang="en-GB" sz="3200" dirty="0" err="1"/>
              <a:t>telegiraamiin</a:t>
            </a:r>
            <a:r>
              <a:rPr lang="en-GB" sz="3200" dirty="0"/>
              <a:t> </a:t>
            </a:r>
            <a:r>
              <a:rPr lang="en-GB" sz="3200" dirty="0" err="1"/>
              <a:t>hordoofuun</a:t>
            </a:r>
            <a:r>
              <a:rPr lang="en-GB" sz="3200" dirty="0"/>
              <a:t> </a:t>
            </a:r>
            <a:r>
              <a:rPr lang="en-GB" sz="3200" dirty="0" err="1"/>
              <a:t>yeroo</a:t>
            </a:r>
            <a:r>
              <a:rPr lang="en-GB" sz="3200" dirty="0"/>
              <a:t> </a:t>
            </a:r>
            <a:r>
              <a:rPr lang="en-GB" sz="3200" dirty="0" err="1"/>
              <a:t>yerootti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duubi-deebii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kennuun</a:t>
            </a:r>
            <a:r>
              <a:rPr lang="en-GB" sz="3200" dirty="0"/>
              <a:t> </a:t>
            </a:r>
            <a:r>
              <a:rPr lang="en-GB" sz="3200" dirty="0" err="1"/>
              <a:t>akka</a:t>
            </a:r>
            <a:r>
              <a:rPr lang="en-GB" sz="3200" dirty="0"/>
              <a:t> </a:t>
            </a:r>
            <a:r>
              <a:rPr lang="en-GB" sz="3200" dirty="0" err="1"/>
              <a:t>sirratu</a:t>
            </a:r>
            <a:r>
              <a:rPr lang="en-GB" sz="3200" dirty="0"/>
              <a:t> </a:t>
            </a:r>
            <a:r>
              <a:rPr lang="en-GB" sz="3200" dirty="0" err="1"/>
              <a:t>taasifamaa</a:t>
            </a:r>
            <a:r>
              <a:rPr lang="en-GB" sz="3200" dirty="0"/>
              <a:t> </a:t>
            </a:r>
            <a:r>
              <a:rPr lang="en-GB" sz="3200" dirty="0" err="1"/>
              <a:t>tureera</a:t>
            </a:r>
            <a:r>
              <a:rPr lang="en-GB" sz="3200" dirty="0"/>
              <a:t>.</a:t>
            </a:r>
            <a:r>
              <a:rPr lang="en-US" sz="3200" dirty="0"/>
              <a:t> </a:t>
            </a:r>
            <a:r>
              <a:rPr lang="en-GB" sz="3200" dirty="0" err="1"/>
              <a:t>Koree</a:t>
            </a:r>
            <a:r>
              <a:rPr lang="en-GB" sz="3200" dirty="0"/>
              <a:t> </a:t>
            </a:r>
            <a:r>
              <a:rPr lang="en-GB" sz="3200" dirty="0" err="1"/>
              <a:t>hundeessuun</a:t>
            </a:r>
            <a:r>
              <a:rPr lang="en-GB" sz="3200" dirty="0"/>
              <a:t> </a:t>
            </a:r>
            <a:r>
              <a:rPr lang="en-GB" sz="3200" dirty="0" err="1"/>
              <a:t>hojichi</a:t>
            </a:r>
            <a:r>
              <a:rPr lang="en-GB" sz="3200" dirty="0"/>
              <a:t> </a:t>
            </a:r>
            <a:r>
              <a:rPr lang="en-GB" sz="3200" dirty="0" err="1"/>
              <a:t>koree</a:t>
            </a:r>
            <a:r>
              <a:rPr lang="en-GB" sz="3200" dirty="0"/>
              <a:t> fi </a:t>
            </a:r>
            <a:r>
              <a:rPr lang="en-GB" sz="3200" dirty="0" err="1"/>
              <a:t>ogeessota</a:t>
            </a:r>
            <a:r>
              <a:rPr lang="en-GB" sz="3200" dirty="0"/>
              <a:t> </a:t>
            </a:r>
            <a:r>
              <a:rPr lang="en-GB" sz="3200" dirty="0" err="1"/>
              <a:t>olaanoo</a:t>
            </a:r>
            <a:r>
              <a:rPr lang="en-GB" sz="3200" dirty="0"/>
              <a:t> </a:t>
            </a:r>
            <a:r>
              <a:rPr lang="en-GB" sz="3200" dirty="0" err="1"/>
              <a:t>Yuniversitii</a:t>
            </a:r>
            <a:r>
              <a:rPr lang="en-GB" sz="3200" dirty="0"/>
              <a:t> </a:t>
            </a:r>
            <a:r>
              <a:rPr lang="en-GB" sz="3200" dirty="0" err="1"/>
              <a:t>Adaamaatiin</a:t>
            </a:r>
            <a:r>
              <a:rPr lang="en-GB" sz="3200" dirty="0"/>
              <a:t> </a:t>
            </a:r>
            <a:r>
              <a:rPr lang="en-GB" sz="3200" dirty="0" err="1"/>
              <a:t>akka</a:t>
            </a:r>
            <a:r>
              <a:rPr lang="en-GB" sz="3200" dirty="0"/>
              <a:t> </a:t>
            </a:r>
            <a:r>
              <a:rPr lang="en-GB" sz="3200" dirty="0" err="1"/>
              <a:t>hordofamu</a:t>
            </a:r>
            <a:r>
              <a:rPr lang="en-GB" sz="3200" dirty="0"/>
              <a:t> </a:t>
            </a:r>
            <a:r>
              <a:rPr lang="en-GB" sz="3200" dirty="0" err="1"/>
              <a:t>taasisuun</a:t>
            </a:r>
            <a:r>
              <a:rPr lang="en-GB" sz="3200" dirty="0"/>
              <a:t> </a:t>
            </a:r>
            <a:r>
              <a:rPr lang="en-GB" sz="3200" dirty="0" err="1"/>
              <a:t>qormaata</a:t>
            </a:r>
            <a:r>
              <a:rPr lang="en-GB" sz="3200" dirty="0"/>
              <a:t> </a:t>
            </a:r>
            <a:r>
              <a:rPr lang="en-GB" sz="3200" dirty="0" err="1"/>
              <a:t>mudate</a:t>
            </a:r>
            <a:r>
              <a:rPr lang="en-GB" sz="3200" dirty="0"/>
              <a:t> </a:t>
            </a:r>
            <a:r>
              <a:rPr lang="en-GB" sz="3200" dirty="0" err="1"/>
              <a:t>hiikuuf</a:t>
            </a:r>
            <a:r>
              <a:rPr lang="en-GB" sz="3200" dirty="0"/>
              <a:t> </a:t>
            </a:r>
            <a:r>
              <a:rPr lang="en-GB" sz="3200" dirty="0" err="1"/>
              <a:t>yaaliin</a:t>
            </a:r>
            <a:r>
              <a:rPr lang="en-GB" sz="3200" dirty="0"/>
              <a:t> </a:t>
            </a:r>
            <a:r>
              <a:rPr lang="en-GB" sz="3200" dirty="0" err="1"/>
              <a:t>taasifameera</a:t>
            </a:r>
            <a:r>
              <a:rPr lang="en-GB" sz="3200" dirty="0"/>
              <a:t>.</a:t>
            </a:r>
            <a:endParaRPr lang="en-US" sz="3200" dirty="0">
              <a:effectLst/>
            </a:endParaRPr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43981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121" y="160776"/>
            <a:ext cx="11936153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600"/>
              </a:spcBef>
            </a:pPr>
            <a:r>
              <a:rPr lang="en-US" sz="3200" b="1" dirty="0">
                <a:solidFill>
                  <a:srgbClr val="002060"/>
                </a:solidFill>
              </a:rPr>
              <a:t>5.4.</a:t>
            </a:r>
            <a:r>
              <a:rPr lang="x-none" sz="3200" b="1">
                <a:solidFill>
                  <a:srgbClr val="002060"/>
                </a:solidFill>
              </a:rPr>
              <a:t>Rakkoolee </a:t>
            </a:r>
            <a:r>
              <a:rPr lang="x-none" sz="3200" b="1" dirty="0">
                <a:solidFill>
                  <a:srgbClr val="002060"/>
                </a:solidFill>
              </a:rPr>
              <a:t>Gurgud</a:t>
            </a:r>
            <a:r>
              <a:rPr lang="en-US" sz="3200" b="1" dirty="0">
                <a:solidFill>
                  <a:srgbClr val="002060"/>
                </a:solidFill>
              </a:rPr>
              <a:t>d</a:t>
            </a:r>
            <a:r>
              <a:rPr lang="x-none" sz="3200" b="1" dirty="0">
                <a:solidFill>
                  <a:srgbClr val="002060"/>
                </a:solidFill>
              </a:rPr>
              <a:t>oo </a:t>
            </a:r>
            <a:r>
              <a:rPr lang="en-GB" sz="3200" b="1" dirty="0">
                <a:solidFill>
                  <a:srgbClr val="002060"/>
                </a:solidFill>
              </a:rPr>
              <a:t>A</a:t>
            </a:r>
            <a:r>
              <a:rPr lang="x-none" sz="3200" b="1" dirty="0">
                <a:solidFill>
                  <a:srgbClr val="002060"/>
                </a:solidFill>
              </a:rPr>
              <a:t>dda Bahan </a:t>
            </a:r>
            <a:endParaRPr lang="en-US" sz="3600" b="1" i="1" dirty="0">
              <a:solidFill>
                <a:srgbClr val="002060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en-US" sz="2400" dirty="0"/>
              <a:t> </a:t>
            </a:r>
            <a:r>
              <a:rPr lang="en-US" sz="2800" dirty="0" err="1"/>
              <a:t>Komishiiniin</a:t>
            </a:r>
            <a:r>
              <a:rPr lang="en-US" sz="2800" dirty="0"/>
              <a:t> </a:t>
            </a:r>
            <a:r>
              <a:rPr lang="en-US" sz="2800" dirty="0" err="1"/>
              <a:t>Karooraa</a:t>
            </a:r>
            <a:r>
              <a:rPr lang="en-US" sz="2800" dirty="0"/>
              <a:t> fi </a:t>
            </a:r>
            <a:r>
              <a:rPr lang="en-US" sz="2800" dirty="0" err="1"/>
              <a:t>Misoomaa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hojiirra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oolmaa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imaammataa</a:t>
            </a:r>
            <a:r>
              <a:rPr lang="en-US" sz="2800" dirty="0">
                <a:solidFill>
                  <a:srgbClr val="FF00FF"/>
                </a:solidFill>
              </a:rPr>
              <a:t> fi </a:t>
            </a:r>
            <a:r>
              <a:rPr lang="en-US" sz="2800" dirty="0" err="1">
                <a:solidFill>
                  <a:srgbClr val="FF00FF"/>
                </a:solidFill>
              </a:rPr>
              <a:t>tarsiimoowwan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s-ES_tradnl" sz="2800" dirty="0" err="1">
                <a:solidFill>
                  <a:srgbClr val="FF00FF"/>
                </a:solidFill>
              </a:rPr>
              <a:t>misoomaa</a:t>
            </a:r>
            <a:r>
              <a:rPr lang="es-ES_tradnl" sz="2800" dirty="0"/>
              <a:t>, </a:t>
            </a:r>
            <a:r>
              <a:rPr lang="es-ES_tradnl" sz="2800" dirty="0" err="1"/>
              <a:t>akkasumas</a:t>
            </a:r>
            <a:r>
              <a:rPr lang="es-ES_tradnl" sz="2800" dirty="0"/>
              <a:t> </a:t>
            </a:r>
            <a:r>
              <a:rPr lang="es-ES_tradnl" sz="2800" dirty="0" err="1">
                <a:solidFill>
                  <a:srgbClr val="FF00FF"/>
                </a:solidFill>
              </a:rPr>
              <a:t>ijaarsa</a:t>
            </a:r>
            <a:r>
              <a:rPr lang="es-ES_tradnl" sz="2800" dirty="0">
                <a:solidFill>
                  <a:srgbClr val="FF00FF"/>
                </a:solidFill>
              </a:rPr>
              <a:t> </a:t>
            </a:r>
            <a:r>
              <a:rPr lang="es-ES_tradnl" sz="2800" dirty="0" err="1">
                <a:solidFill>
                  <a:srgbClr val="FF00FF"/>
                </a:solidFill>
              </a:rPr>
              <a:t>sirna</a:t>
            </a:r>
            <a:r>
              <a:rPr lang="es-ES_tradnl" sz="2800" dirty="0">
                <a:solidFill>
                  <a:srgbClr val="FF00FF"/>
                </a:solidFill>
              </a:rPr>
              <a:t> </a:t>
            </a:r>
            <a:r>
              <a:rPr lang="es-ES_tradnl" sz="2800" dirty="0" err="1">
                <a:solidFill>
                  <a:srgbClr val="FF00FF"/>
                </a:solidFill>
              </a:rPr>
              <a:t>dimokiraasii</a:t>
            </a:r>
            <a:r>
              <a:rPr lang="es-ES_tradnl" sz="2800" dirty="0">
                <a:solidFill>
                  <a:srgbClr val="FF00FF"/>
                </a:solidFill>
              </a:rPr>
              <a:t> fi </a:t>
            </a:r>
            <a:r>
              <a:rPr lang="es-ES_tradnl" sz="2800" dirty="0" err="1">
                <a:solidFill>
                  <a:srgbClr val="FF00FF"/>
                </a:solidFill>
              </a:rPr>
              <a:t>bulchiinsa</a:t>
            </a:r>
            <a:r>
              <a:rPr lang="es-ES_tradnl" sz="2800" dirty="0">
                <a:solidFill>
                  <a:srgbClr val="FF00FF"/>
                </a:solidFill>
              </a:rPr>
              <a:t> </a:t>
            </a:r>
            <a:r>
              <a:rPr lang="es-ES_tradnl" sz="2800" dirty="0" err="1">
                <a:solidFill>
                  <a:srgbClr val="FF00FF"/>
                </a:solidFill>
              </a:rPr>
              <a:t>gaarii</a:t>
            </a:r>
            <a:r>
              <a:rPr lang="es-ES_tradnl" sz="2800" dirty="0">
                <a:solidFill>
                  <a:srgbClr val="FF00FF"/>
                </a:solidFill>
              </a:rPr>
              <a:t> </a:t>
            </a:r>
            <a:r>
              <a:rPr lang="es-ES_tradnl" sz="2800" dirty="0" err="1"/>
              <a:t>horodoffuun</a:t>
            </a:r>
            <a:r>
              <a:rPr lang="es-ES_tradnl" sz="2800" dirty="0"/>
              <a:t> </a:t>
            </a:r>
            <a:r>
              <a:rPr lang="en-US" sz="2800" dirty="0" err="1"/>
              <a:t>fayyadamummaan</a:t>
            </a:r>
            <a:r>
              <a:rPr lang="en-US" sz="2800" dirty="0"/>
              <a:t> </a:t>
            </a:r>
            <a:r>
              <a:rPr lang="en-US" sz="2800" dirty="0" err="1"/>
              <a:t>hawaasa</a:t>
            </a:r>
            <a:r>
              <a:rPr lang="en-US" sz="2800" dirty="0"/>
              <a:t> </a:t>
            </a:r>
            <a:r>
              <a:rPr lang="en-US" sz="2800" dirty="0" err="1"/>
              <a:t>keenyaa</a:t>
            </a:r>
            <a:r>
              <a:rPr lang="en-US" sz="2800" dirty="0"/>
              <a:t> </a:t>
            </a:r>
            <a:r>
              <a:rPr lang="en-US" sz="2800" dirty="0" err="1"/>
              <a:t>gama</a:t>
            </a:r>
            <a:r>
              <a:rPr lang="en-US" sz="2800" dirty="0"/>
              <a:t> </a:t>
            </a:r>
            <a:r>
              <a:rPr lang="en-US" sz="2800" dirty="0" err="1"/>
              <a:t>hundaan</a:t>
            </a:r>
            <a:r>
              <a:rPr lang="en-US" sz="2800" dirty="0"/>
              <a:t> akka </a:t>
            </a:r>
            <a:r>
              <a:rPr lang="en-US" sz="2800" dirty="0" err="1"/>
              <a:t>mirkanaa’u</a:t>
            </a:r>
            <a:r>
              <a:rPr lang="en-US" sz="2800" dirty="0"/>
              <a:t> </a:t>
            </a:r>
            <a:r>
              <a:rPr lang="en-US" sz="2800" dirty="0" err="1"/>
              <a:t>taasisuuf</a:t>
            </a:r>
            <a:r>
              <a:rPr lang="en-US" sz="2800" dirty="0"/>
              <a:t> KIB </a:t>
            </a:r>
            <a:r>
              <a:rPr lang="en-US" sz="2800" dirty="0" err="1"/>
              <a:t>qopheessuun</a:t>
            </a:r>
            <a:r>
              <a:rPr lang="en-US" sz="2800" dirty="0"/>
              <a:t> hojii </a:t>
            </a:r>
            <a:r>
              <a:rPr lang="en-US" sz="2800" dirty="0" err="1"/>
              <a:t>irra</a:t>
            </a:r>
            <a:r>
              <a:rPr lang="en-US" sz="2800" dirty="0"/>
              <a:t> akka </a:t>
            </a:r>
            <a:r>
              <a:rPr lang="en-US" sz="2800" dirty="0" err="1"/>
              <a:t>oolu</a:t>
            </a:r>
            <a:r>
              <a:rPr lang="en-US" sz="2800" dirty="0"/>
              <a:t> </a:t>
            </a:r>
            <a:r>
              <a:rPr lang="en-US" sz="2800" dirty="0" err="1"/>
              <a:t>taasisaa</a:t>
            </a:r>
            <a:r>
              <a:rPr lang="en-US" sz="2800" dirty="0"/>
              <a:t> akka </a:t>
            </a:r>
            <a:r>
              <a:rPr lang="en-US" sz="2800" dirty="0" err="1"/>
              <a:t>jiru</a:t>
            </a:r>
            <a:r>
              <a:rPr lang="en-US" sz="2800" dirty="0"/>
              <a:t> </a:t>
            </a:r>
            <a:r>
              <a:rPr lang="en-US" sz="2800" dirty="0" err="1"/>
              <a:t>ni</a:t>
            </a:r>
            <a:r>
              <a:rPr lang="en-US" sz="2800" dirty="0"/>
              <a:t> </a:t>
            </a:r>
            <a:r>
              <a:rPr lang="en-US" sz="2800" dirty="0" err="1"/>
              <a:t>beekama</a:t>
            </a:r>
            <a:r>
              <a:rPr lang="en-US" sz="2800" dirty="0"/>
              <a:t>. </a:t>
            </a:r>
            <a:endParaRPr lang="en-US" sz="2400" dirty="0"/>
          </a:p>
          <a:p>
            <a:pPr algn="just">
              <a:spcBef>
                <a:spcPts val="600"/>
              </a:spcBef>
            </a:pPr>
            <a:r>
              <a:rPr lang="en-US" sz="2800" dirty="0" err="1"/>
              <a:t>Haaluma</a:t>
            </a:r>
            <a:r>
              <a:rPr lang="en-US" sz="2800" dirty="0"/>
              <a:t> </a:t>
            </a:r>
            <a:r>
              <a:rPr lang="en-US" sz="2800" dirty="0" err="1"/>
              <a:t>kanaan</a:t>
            </a:r>
            <a:r>
              <a:rPr lang="en-US" sz="2800" dirty="0"/>
              <a:t>,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/>
              <a:t>irraa</a:t>
            </a:r>
            <a:r>
              <a:rPr lang="en-US" sz="2800" dirty="0"/>
              <a:t> </a:t>
            </a:r>
            <a:r>
              <a:rPr lang="en-US" sz="2800" dirty="0" err="1"/>
              <a:t>oolmaa</a:t>
            </a:r>
            <a:r>
              <a:rPr lang="en-US" sz="2800" dirty="0"/>
              <a:t> KIB </a:t>
            </a:r>
            <a:r>
              <a:rPr lang="en-US" sz="2800" dirty="0" err="1"/>
              <a:t>mirkaneessuun</a:t>
            </a:r>
            <a:r>
              <a:rPr lang="en-US" sz="2800" dirty="0"/>
              <a:t> </a:t>
            </a:r>
            <a:r>
              <a:rPr lang="en-US" sz="2800" dirty="0" err="1"/>
              <a:t>badhaadhina</a:t>
            </a:r>
            <a:r>
              <a:rPr lang="en-US" sz="2800" dirty="0"/>
              <a:t> </a:t>
            </a:r>
            <a:r>
              <a:rPr lang="en-US" sz="2800" dirty="0" err="1"/>
              <a:t>hunda</a:t>
            </a:r>
            <a:r>
              <a:rPr lang="en-US" sz="2800" dirty="0"/>
              <a:t> </a:t>
            </a:r>
            <a:r>
              <a:rPr lang="en-US" sz="2800" dirty="0" err="1"/>
              <a:t>galeessa</a:t>
            </a:r>
            <a:r>
              <a:rPr lang="en-US" sz="2800" dirty="0"/>
              <a:t> </a:t>
            </a:r>
            <a:r>
              <a:rPr lang="en-US" sz="2800" dirty="0" err="1"/>
              <a:t>mirkaneessuu</a:t>
            </a:r>
            <a:r>
              <a:rPr lang="en-US" sz="2800" dirty="0"/>
              <a:t> </a:t>
            </a:r>
            <a:r>
              <a:rPr lang="en-US" sz="2800" dirty="0" err="1"/>
              <a:t>keessatti</a:t>
            </a:r>
            <a:r>
              <a:rPr lang="en-US" sz="2800" dirty="0"/>
              <a:t> </a:t>
            </a:r>
            <a:r>
              <a:rPr lang="en-US" sz="2800" dirty="0" err="1"/>
              <a:t>dhimmoonni</a:t>
            </a:r>
            <a:r>
              <a:rPr lang="en-US" sz="2800" dirty="0"/>
              <a:t> </a:t>
            </a:r>
            <a:r>
              <a:rPr lang="en-US" sz="2800" dirty="0" err="1"/>
              <a:t>gurguddoon</a:t>
            </a:r>
            <a:r>
              <a:rPr lang="en-US" sz="2800" dirty="0"/>
              <a:t> </a:t>
            </a:r>
            <a:r>
              <a:rPr lang="en-US" sz="2800" dirty="0" err="1"/>
              <a:t>rakkoo</a:t>
            </a:r>
            <a:r>
              <a:rPr lang="en-US" sz="2800" dirty="0"/>
              <a:t> </a:t>
            </a:r>
            <a:r>
              <a:rPr lang="en-US" sz="2800" dirty="0" err="1"/>
              <a:t>kenna</a:t>
            </a:r>
            <a:r>
              <a:rPr lang="en-US" sz="2800" dirty="0"/>
              <a:t> </a:t>
            </a:r>
            <a:r>
              <a:rPr lang="en-US" sz="2800" dirty="0" err="1"/>
              <a:t>tajaajila</a:t>
            </a:r>
            <a:r>
              <a:rPr lang="en-US" sz="2800" dirty="0"/>
              <a:t> </a:t>
            </a:r>
            <a:r>
              <a:rPr lang="en-US" sz="2800" dirty="0" err="1"/>
              <a:t>keenyaa</a:t>
            </a:r>
            <a:r>
              <a:rPr lang="en-US" sz="2800" dirty="0"/>
              <a:t> </a:t>
            </a:r>
            <a:r>
              <a:rPr lang="en-US" sz="2800" dirty="0" err="1"/>
              <a:t>ta’an</a:t>
            </a:r>
            <a:r>
              <a:rPr lang="en-US" sz="2800" dirty="0"/>
              <a:t> </a:t>
            </a:r>
            <a:r>
              <a:rPr lang="en-US" sz="2800" dirty="0" err="1"/>
              <a:t>gama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itti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quufinsa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maamilaa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/>
              <a:t>(customer satisfaction), </a:t>
            </a:r>
            <a:r>
              <a:rPr lang="en-GB" sz="2800" dirty="0" err="1">
                <a:solidFill>
                  <a:srgbClr val="FF00FF"/>
                </a:solidFill>
              </a:rPr>
              <a:t>Sirna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diriirsuu</a:t>
            </a:r>
            <a:r>
              <a:rPr lang="en-GB" sz="2800" dirty="0"/>
              <a:t>/system </a:t>
            </a:r>
            <a:r>
              <a:rPr lang="en-GB" sz="2800" dirty="0" err="1"/>
              <a:t>estabilishement</a:t>
            </a:r>
            <a:r>
              <a:rPr lang="en-GB" sz="2800" dirty="0"/>
              <a:t>),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Caaseffamaa</a:t>
            </a:r>
            <a:r>
              <a:rPr lang="en-US" sz="2800" dirty="0"/>
              <a:t> (structure), </a:t>
            </a:r>
            <a:r>
              <a:rPr lang="en-US" sz="2800" dirty="0" err="1">
                <a:solidFill>
                  <a:srgbClr val="FF00FF"/>
                </a:solidFill>
              </a:rPr>
              <a:t>Tarsiimoo</a:t>
            </a:r>
            <a:r>
              <a:rPr lang="en-US" sz="2800" dirty="0"/>
              <a:t> (strategy), </a:t>
            </a:r>
            <a:r>
              <a:rPr lang="en-US" sz="2800" dirty="0" err="1"/>
              <a:t>dhiyeessii</a:t>
            </a:r>
            <a:r>
              <a:rPr lang="en-US" sz="2800" dirty="0"/>
              <a:t>/supply/, </a:t>
            </a:r>
            <a:r>
              <a:rPr lang="en-US" sz="2800" dirty="0" err="1">
                <a:solidFill>
                  <a:srgbClr val="FF00FF"/>
                </a:solidFill>
              </a:rPr>
              <a:t>Mul’ata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waloo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qabaachuu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/>
              <a:t>fi </a:t>
            </a:r>
            <a:r>
              <a:rPr lang="en-US" sz="2800" dirty="0" err="1">
                <a:solidFill>
                  <a:srgbClr val="FF00FF"/>
                </a:solidFill>
              </a:rPr>
              <a:t>aadaa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gareen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hojjachuu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/>
              <a:t>(shared vision and team spirit) fi </a:t>
            </a:r>
            <a:r>
              <a:rPr lang="en-US" sz="2800" dirty="0" err="1"/>
              <a:t>Haala</a:t>
            </a:r>
            <a:r>
              <a:rPr lang="en-US" sz="2800" dirty="0"/>
              <a:t> </a:t>
            </a:r>
            <a:r>
              <a:rPr lang="en-US" sz="2800" dirty="0" err="1"/>
              <a:t>Hooggansaa</a:t>
            </a:r>
            <a:r>
              <a:rPr lang="en-US" sz="2800" dirty="0"/>
              <a:t> (Leadership Style) fi </a:t>
            </a:r>
            <a:r>
              <a:rPr lang="en-US" sz="2800" dirty="0" err="1">
                <a:solidFill>
                  <a:srgbClr val="FF00FF"/>
                </a:solidFill>
              </a:rPr>
              <a:t>Paabilik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Sarvaantii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akka</a:t>
            </a:r>
            <a:r>
              <a:rPr lang="en-US" sz="2800" dirty="0"/>
              <a:t> </a:t>
            </a:r>
            <a:r>
              <a:rPr lang="en-US" sz="2800" dirty="0" err="1"/>
              <a:t>komishinichaatti</a:t>
            </a:r>
            <a:r>
              <a:rPr lang="en-US" sz="2800" dirty="0"/>
              <a:t> </a:t>
            </a:r>
            <a:r>
              <a:rPr lang="en-US" sz="2800" dirty="0" err="1"/>
              <a:t>sakatta’uun</a:t>
            </a:r>
            <a:r>
              <a:rPr lang="en-US" sz="2800" dirty="0"/>
              <a:t> </a:t>
            </a:r>
            <a:r>
              <a:rPr lang="en-US" sz="2800" dirty="0" err="1"/>
              <a:t>akka</a:t>
            </a:r>
            <a:r>
              <a:rPr lang="en-US" sz="2800" dirty="0"/>
              <a:t> </a:t>
            </a:r>
            <a:r>
              <a:rPr lang="en-US" sz="2800" dirty="0" err="1"/>
              <a:t>armaan</a:t>
            </a:r>
            <a:r>
              <a:rPr lang="en-US" sz="2800" dirty="0"/>
              <a:t> </a:t>
            </a:r>
            <a:r>
              <a:rPr lang="en-US" sz="2800" dirty="0" err="1"/>
              <a:t>gadiitti</a:t>
            </a:r>
            <a:r>
              <a:rPr lang="en-US" sz="2800" dirty="0"/>
              <a:t> </a:t>
            </a:r>
            <a:r>
              <a:rPr lang="en-US" sz="2800" dirty="0" err="1"/>
              <a:t>adda</a:t>
            </a:r>
            <a:r>
              <a:rPr lang="en-US" sz="2800" dirty="0"/>
              <a:t> </a:t>
            </a:r>
            <a:r>
              <a:rPr lang="en-US" sz="2800" dirty="0" err="1"/>
              <a:t>baasuuf</a:t>
            </a:r>
            <a:r>
              <a:rPr lang="en-US" sz="2800" dirty="0"/>
              <a:t> </a:t>
            </a:r>
            <a:r>
              <a:rPr lang="en-US" sz="2800" dirty="0" err="1"/>
              <a:t>yaalamee</a:t>
            </a:r>
            <a:r>
              <a:rPr lang="en-US" sz="2800" dirty="0"/>
              <a:t> </a:t>
            </a:r>
            <a:r>
              <a:rPr lang="en-US" sz="2800" dirty="0" err="1"/>
              <a:t>jira</a:t>
            </a:r>
            <a:r>
              <a:rPr lang="en-US" sz="2800" dirty="0"/>
              <a:t>.</a:t>
            </a:r>
            <a:endParaRPr lang="en-US" sz="24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39515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382" y="277180"/>
            <a:ext cx="11848618" cy="669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spcBef>
                <a:spcPts val="600"/>
              </a:spcBef>
            </a:pPr>
            <a:r>
              <a:rPr lang="en-US" sz="3600" b="1" dirty="0">
                <a:solidFill>
                  <a:srgbClr val="002060"/>
                </a:solidFill>
              </a:rPr>
              <a:t>5.4.1.Rakkoolee </a:t>
            </a:r>
            <a:r>
              <a:rPr lang="en-US" sz="3600" b="1" dirty="0" err="1">
                <a:solidFill>
                  <a:srgbClr val="002060"/>
                </a:solidFill>
              </a:rPr>
              <a:t>Keessoo</a:t>
            </a:r>
            <a:endParaRPr lang="en-US" sz="3200" dirty="0">
              <a:solidFill>
                <a:srgbClr val="002060"/>
              </a:solidFill>
            </a:endParaRP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Sadarkaa</a:t>
            </a:r>
            <a:r>
              <a:rPr lang="en-US" sz="2800" dirty="0"/>
              <a:t> </a:t>
            </a:r>
            <a:r>
              <a:rPr lang="en-US" sz="2800" dirty="0" err="1"/>
              <a:t>Komishiniitti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itti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quufiinsa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kenna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tajaajlaa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hanga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xumura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bara</a:t>
            </a:r>
            <a:r>
              <a:rPr lang="en-US" sz="2800" dirty="0"/>
              <a:t> 2016tti </a:t>
            </a:r>
            <a:r>
              <a:rPr lang="en-US" sz="2400" dirty="0">
                <a:solidFill>
                  <a:srgbClr val="FF00FF"/>
                </a:solidFill>
              </a:rPr>
              <a:t>%68 </a:t>
            </a:r>
            <a:r>
              <a:rPr lang="en-US" sz="2800" dirty="0" err="1"/>
              <a:t>irra</a:t>
            </a:r>
            <a:r>
              <a:rPr lang="en-US" sz="2800" dirty="0"/>
              <a:t> </a:t>
            </a:r>
            <a:r>
              <a:rPr lang="en-US" sz="2800" dirty="0" err="1"/>
              <a:t>jiraachuun</a:t>
            </a:r>
            <a:r>
              <a:rPr lang="en-US" sz="2800" dirty="0"/>
              <a:t> </a:t>
            </a:r>
            <a:r>
              <a:rPr lang="en-US" sz="2800" dirty="0" err="1"/>
              <a:t>isaa</a:t>
            </a:r>
            <a:r>
              <a:rPr lang="en-US" sz="2800" dirty="0"/>
              <a:t>; </a:t>
            </a:r>
            <a:endParaRPr lang="en-US" sz="24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Guyyaa</a:t>
            </a:r>
            <a:r>
              <a:rPr lang="en-US" sz="2800" dirty="0"/>
              <a:t> </a:t>
            </a:r>
            <a:r>
              <a:rPr lang="en-US" sz="2800" dirty="0" err="1"/>
              <a:t>abbaa</a:t>
            </a:r>
            <a:r>
              <a:rPr lang="en-US" sz="2800" dirty="0"/>
              <a:t> </a:t>
            </a:r>
            <a:r>
              <a:rPr lang="en-US" sz="2800" dirty="0" err="1"/>
              <a:t>dhimmaa</a:t>
            </a:r>
            <a:r>
              <a:rPr lang="en-US" sz="2800" dirty="0"/>
              <a:t> (</a:t>
            </a:r>
            <a:r>
              <a:rPr lang="en-US" sz="2800" smtClean="0">
                <a:solidFill>
                  <a:srgbClr val="FF00FF"/>
                </a:solidFill>
              </a:rPr>
              <a:t>Wixata,Robii </a:t>
            </a:r>
            <a:r>
              <a:rPr lang="en-US" sz="2800" dirty="0">
                <a:solidFill>
                  <a:srgbClr val="FF00FF"/>
                </a:solidFill>
              </a:rPr>
              <a:t>fi </a:t>
            </a:r>
            <a:r>
              <a:rPr lang="en-US" sz="2800" dirty="0" err="1">
                <a:solidFill>
                  <a:srgbClr val="FF00FF"/>
                </a:solidFill>
              </a:rPr>
              <a:t>Jimaata</a:t>
            </a:r>
            <a:r>
              <a:rPr lang="en-US" sz="2800" dirty="0">
                <a:solidFill>
                  <a:srgbClr val="FF00FF"/>
                </a:solidFill>
              </a:rPr>
              <a:t>) </a:t>
            </a:r>
            <a:r>
              <a:rPr lang="en-US" sz="2800" dirty="0" err="1"/>
              <a:t>hojiirra</a:t>
            </a:r>
            <a:r>
              <a:rPr lang="en-US" sz="2800" dirty="0"/>
              <a:t> </a:t>
            </a:r>
            <a:r>
              <a:rPr lang="en-US" sz="2800" dirty="0" err="1"/>
              <a:t>oolchuun</a:t>
            </a:r>
            <a:r>
              <a:rPr lang="en-US" sz="2800" dirty="0"/>
              <a:t> </a:t>
            </a:r>
            <a:r>
              <a:rPr lang="en-US" sz="2800" dirty="0" err="1"/>
              <a:t>hanqina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qabu</a:t>
            </a:r>
            <a:r>
              <a:rPr lang="en-US" sz="2800" dirty="0"/>
              <a:t> </a:t>
            </a:r>
            <a:r>
              <a:rPr lang="en-US" sz="2800" dirty="0" err="1"/>
              <a:t>ta’uu</a:t>
            </a:r>
            <a:r>
              <a:rPr lang="en-US" sz="2800" dirty="0"/>
              <a:t>;</a:t>
            </a:r>
            <a:endParaRPr lang="en-US" sz="24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Siviil</a:t>
            </a:r>
            <a:r>
              <a:rPr lang="en-US" sz="2800" dirty="0"/>
              <a:t> </a:t>
            </a:r>
            <a:r>
              <a:rPr lang="en-US" sz="2800" dirty="0" err="1"/>
              <a:t>sarvantii</a:t>
            </a:r>
            <a:r>
              <a:rPr lang="en-US" sz="2800" dirty="0"/>
              <a:t> </a:t>
            </a:r>
            <a:r>
              <a:rPr lang="en-US" sz="2800" dirty="0" err="1"/>
              <a:t>biratti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miirri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tajaajiltummaa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naamusini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kutannoon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kaka’uumsi</a:t>
            </a:r>
            <a:r>
              <a:rPr lang="en-US" sz="2800" dirty="0">
                <a:solidFill>
                  <a:srgbClr val="FF00FF"/>
                </a:solidFill>
              </a:rPr>
              <a:t> fi </a:t>
            </a:r>
            <a:r>
              <a:rPr lang="en-US" sz="2800" dirty="0" err="1">
                <a:solidFill>
                  <a:srgbClr val="FF00FF"/>
                </a:solidFill>
              </a:rPr>
              <a:t>si’oominni</a:t>
            </a:r>
            <a:r>
              <a:rPr lang="en-US" sz="2800" dirty="0"/>
              <a:t> </a:t>
            </a:r>
            <a:r>
              <a:rPr lang="en-US" sz="2800" dirty="0" err="1"/>
              <a:t>karaa</a:t>
            </a:r>
            <a:r>
              <a:rPr lang="en-US" sz="2800" dirty="0"/>
              <a:t>  </a:t>
            </a:r>
            <a:r>
              <a:rPr lang="en-US" sz="2800" dirty="0" err="1"/>
              <a:t>wal</a:t>
            </a:r>
            <a:r>
              <a:rPr lang="en-US" sz="2800" dirty="0"/>
              <a:t> </a:t>
            </a:r>
            <a:r>
              <a:rPr lang="en-US" sz="2800" dirty="0" err="1"/>
              <a:t>fakkaatuun</a:t>
            </a:r>
            <a:r>
              <a:rPr lang="en-US" sz="2800" dirty="0"/>
              <a:t> </a:t>
            </a:r>
            <a:r>
              <a:rPr lang="en-US" sz="2800" dirty="0" err="1"/>
              <a:t>jiraachuu</a:t>
            </a:r>
            <a:r>
              <a:rPr lang="en-US" sz="2800" dirty="0"/>
              <a:t> </a:t>
            </a:r>
            <a:r>
              <a:rPr lang="en-US" sz="2800" dirty="0" err="1"/>
              <a:t>irratti</a:t>
            </a:r>
            <a:r>
              <a:rPr lang="en-US" sz="2800" dirty="0"/>
              <a:t> </a:t>
            </a:r>
            <a:r>
              <a:rPr lang="en-US" sz="2800" dirty="0" err="1"/>
              <a:t>hanqinni</a:t>
            </a:r>
            <a:r>
              <a:rPr lang="en-US" sz="2800" dirty="0"/>
              <a:t> </a:t>
            </a:r>
            <a:r>
              <a:rPr lang="en-US" sz="2800" dirty="0" err="1"/>
              <a:t>jiraachuun</a:t>
            </a:r>
            <a:r>
              <a:rPr lang="en-US" sz="2800" dirty="0"/>
              <a:t> </a:t>
            </a:r>
            <a:r>
              <a:rPr lang="en-US" sz="2800" dirty="0" err="1"/>
              <a:t>itti</a:t>
            </a:r>
            <a:r>
              <a:rPr lang="en-US" sz="2800" dirty="0"/>
              <a:t> </a:t>
            </a:r>
            <a:r>
              <a:rPr lang="en-US" sz="2800" dirty="0" err="1"/>
              <a:t>quufiinsaa</a:t>
            </a:r>
            <a:r>
              <a:rPr lang="en-US" sz="2800" dirty="0"/>
              <a:t> fi </a:t>
            </a:r>
            <a:r>
              <a:rPr lang="en-US" sz="2800" dirty="0" err="1"/>
              <a:t>amantaa</a:t>
            </a:r>
            <a:r>
              <a:rPr lang="en-US" sz="2800" dirty="0"/>
              <a:t> </a:t>
            </a:r>
            <a:r>
              <a:rPr lang="en-US" sz="2800" dirty="0" err="1"/>
              <a:t>ummanni</a:t>
            </a:r>
            <a:r>
              <a:rPr lang="en-US" sz="2800" dirty="0"/>
              <a:t> </a:t>
            </a:r>
            <a:r>
              <a:rPr lang="en-US" sz="2800" dirty="0" err="1"/>
              <a:t>Mootummaa</a:t>
            </a:r>
            <a:r>
              <a:rPr lang="en-US" sz="2800" dirty="0"/>
              <a:t> </a:t>
            </a:r>
            <a:r>
              <a:rPr lang="en-US" sz="2800" dirty="0" err="1"/>
              <a:t>irratti</a:t>
            </a:r>
            <a:r>
              <a:rPr lang="en-US" sz="2800" dirty="0"/>
              <a:t> </a:t>
            </a:r>
            <a:r>
              <a:rPr lang="en-US" sz="2800" dirty="0" err="1"/>
              <a:t>qabu</a:t>
            </a:r>
            <a:r>
              <a:rPr lang="en-US" sz="2800" dirty="0"/>
              <a:t> </a:t>
            </a:r>
            <a:r>
              <a:rPr lang="en-US" sz="2800" dirty="0" err="1"/>
              <a:t>dabaluu</a:t>
            </a:r>
            <a:r>
              <a:rPr lang="en-US" sz="2800" dirty="0"/>
              <a:t> </a:t>
            </a:r>
            <a:r>
              <a:rPr lang="en-US" sz="2800" dirty="0" err="1"/>
              <a:t>irratti</a:t>
            </a:r>
            <a:r>
              <a:rPr lang="en-US" sz="2800" dirty="0"/>
              <a:t> </a:t>
            </a:r>
            <a:r>
              <a:rPr lang="en-US" sz="2800" dirty="0" err="1"/>
              <a:t>dhiibbaa</a:t>
            </a:r>
            <a:r>
              <a:rPr lang="en-US" sz="2800" dirty="0"/>
              <a:t> </a:t>
            </a:r>
            <a:r>
              <a:rPr lang="en-US" sz="2800" dirty="0" err="1"/>
              <a:t>fiduu</a:t>
            </a:r>
            <a:r>
              <a:rPr lang="en-US" sz="2800" dirty="0"/>
              <a:t>;</a:t>
            </a:r>
            <a:endParaRPr lang="en-US" sz="24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>
                <a:solidFill>
                  <a:srgbClr val="FF00FF"/>
                </a:solidFill>
              </a:rPr>
              <a:t>Kallattii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agarsiiftuun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mana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/>
              <a:t>jiraachuu</a:t>
            </a:r>
            <a:r>
              <a:rPr lang="en-US" sz="2800" dirty="0"/>
              <a:t> </a:t>
            </a:r>
            <a:r>
              <a:rPr lang="en-US" sz="2800" dirty="0" err="1"/>
              <a:t>dhabuu</a:t>
            </a:r>
            <a:r>
              <a:rPr lang="en-US" sz="2800" dirty="0"/>
              <a:t>;</a:t>
            </a:r>
            <a:endParaRPr lang="en-US" sz="24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Weebsaayitii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wayite’effame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maamiloonni</a:t>
            </a:r>
            <a:r>
              <a:rPr lang="en-US" sz="2800" dirty="0"/>
              <a:t> </a:t>
            </a:r>
            <a:r>
              <a:rPr lang="en-US" sz="2800" dirty="0" err="1"/>
              <a:t>akka</a:t>
            </a:r>
            <a:r>
              <a:rPr lang="en-US" sz="2800" dirty="0"/>
              <a:t> </a:t>
            </a:r>
            <a:r>
              <a:rPr lang="en-US" sz="2800" dirty="0" err="1"/>
              <a:t>itti</a:t>
            </a:r>
            <a:r>
              <a:rPr lang="en-US" sz="2800" dirty="0"/>
              <a:t> </a:t>
            </a:r>
            <a:r>
              <a:rPr lang="en-US" sz="2800" dirty="0" err="1"/>
              <a:t>fayydamaniif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/>
              <a:t>beeksisuu</a:t>
            </a:r>
            <a:r>
              <a:rPr lang="en-US" sz="2800" dirty="0"/>
              <a:t> </a:t>
            </a:r>
            <a:r>
              <a:rPr lang="en-US" sz="2800" dirty="0" err="1"/>
              <a:t>gaggeessuun</a:t>
            </a:r>
            <a:r>
              <a:rPr lang="en-US" sz="2800" dirty="0"/>
              <a:t> </a:t>
            </a:r>
            <a:r>
              <a:rPr lang="en-US" sz="2800" dirty="0" err="1"/>
              <a:t>laafaa</a:t>
            </a:r>
            <a:r>
              <a:rPr lang="en-US" sz="2800" dirty="0"/>
              <a:t> </a:t>
            </a:r>
            <a:r>
              <a:rPr lang="en-US" sz="2800" dirty="0" err="1"/>
              <a:t>ta’uu</a:t>
            </a:r>
            <a:r>
              <a:rPr lang="en-US" sz="2800" dirty="0"/>
              <a:t> fi </a:t>
            </a:r>
            <a:r>
              <a:rPr lang="en-US" sz="2800" dirty="0" err="1"/>
              <a:t>maamiltoonni</a:t>
            </a:r>
            <a:r>
              <a:rPr lang="en-US" sz="2800" dirty="0"/>
              <a:t> </a:t>
            </a:r>
            <a:r>
              <a:rPr lang="en-US" sz="2800" dirty="0" err="1"/>
              <a:t>tokko</a:t>
            </a:r>
            <a:r>
              <a:rPr lang="en-US" sz="2800" dirty="0"/>
              <a:t> </a:t>
            </a:r>
            <a:r>
              <a:rPr lang="en-US" sz="2800" dirty="0" err="1"/>
              <a:t>tokko</a:t>
            </a:r>
            <a:r>
              <a:rPr lang="en-US" sz="2800" dirty="0"/>
              <a:t> </a:t>
            </a:r>
            <a:r>
              <a:rPr lang="en-US" sz="2800" dirty="0" err="1"/>
              <a:t>dokumantotaa</a:t>
            </a:r>
            <a:r>
              <a:rPr lang="en-US" sz="2800" dirty="0"/>
              <a:t> fi </a:t>
            </a:r>
            <a:r>
              <a:rPr lang="en-US" sz="2800" dirty="0" err="1"/>
              <a:t>ragaa</a:t>
            </a:r>
            <a:r>
              <a:rPr lang="en-US" sz="2800" dirty="0"/>
              <a:t> </a:t>
            </a:r>
            <a:r>
              <a:rPr lang="en-US" sz="2800" dirty="0" err="1"/>
              <a:t>argachuuf</a:t>
            </a:r>
            <a:r>
              <a:rPr lang="en-US" sz="2800" dirty="0"/>
              <a:t> </a:t>
            </a:r>
            <a:r>
              <a:rPr lang="en-US" sz="2800" dirty="0" err="1"/>
              <a:t>qaamaan</a:t>
            </a:r>
            <a:r>
              <a:rPr lang="en-US" sz="2800" dirty="0"/>
              <a:t> </a:t>
            </a:r>
            <a:r>
              <a:rPr lang="en-US" sz="2800" dirty="0" err="1"/>
              <a:t>gara</a:t>
            </a:r>
            <a:r>
              <a:rPr lang="en-US" sz="2800" dirty="0"/>
              <a:t> </a:t>
            </a:r>
            <a:r>
              <a:rPr lang="en-US" sz="2800" dirty="0" err="1"/>
              <a:t>Komishinichaa</a:t>
            </a:r>
            <a:r>
              <a:rPr lang="en-US" sz="2800" dirty="0"/>
              <a:t> </a:t>
            </a:r>
            <a:r>
              <a:rPr lang="en-US" sz="2800" dirty="0" err="1"/>
              <a:t>dhufuun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jiru</a:t>
            </a:r>
            <a:r>
              <a:rPr lang="en-US" sz="2800" dirty="0"/>
              <a:t> </a:t>
            </a:r>
            <a:r>
              <a:rPr lang="en-US" sz="2800" dirty="0" err="1"/>
              <a:t>ta’uu</a:t>
            </a:r>
            <a:r>
              <a:rPr lang="en-US" sz="2800" dirty="0"/>
              <a:t>;</a:t>
            </a:r>
            <a:endParaRPr lang="en-US" sz="24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332018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121" y="733425"/>
            <a:ext cx="1187656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600" dirty="0" err="1"/>
              <a:t>Tajaajila</a:t>
            </a:r>
            <a:r>
              <a:rPr lang="en-US" sz="2600" dirty="0"/>
              <a:t>  </a:t>
            </a:r>
            <a:r>
              <a:rPr lang="en-US" sz="2600" dirty="0" err="1"/>
              <a:t>Komishiinichaa</a:t>
            </a:r>
            <a:r>
              <a:rPr lang="en-US" sz="2600" dirty="0"/>
              <a:t> </a:t>
            </a:r>
            <a:r>
              <a:rPr lang="en-US" sz="2600" dirty="0" err="1">
                <a:solidFill>
                  <a:srgbClr val="FF00FF"/>
                </a:solidFill>
              </a:rPr>
              <a:t>Dijitaalessuun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tajaajilamaan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sirna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Odeefannoo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/>
              <a:t>gahaa</a:t>
            </a:r>
            <a:r>
              <a:rPr lang="en-US" sz="2600" dirty="0"/>
              <a:t> </a:t>
            </a:r>
            <a:r>
              <a:rPr lang="en-US" sz="2600" dirty="0" err="1"/>
              <a:t>haala</a:t>
            </a:r>
            <a:r>
              <a:rPr lang="en-US" sz="2600" dirty="0"/>
              <a:t>  </a:t>
            </a:r>
            <a:r>
              <a:rPr lang="en-US" sz="2600" dirty="0" err="1"/>
              <a:t>itti</a:t>
            </a:r>
            <a:r>
              <a:rPr lang="en-US" sz="2600" dirty="0"/>
              <a:t> </a:t>
            </a:r>
            <a:r>
              <a:rPr lang="en-US" sz="2600" dirty="0" err="1"/>
              <a:t>argatu</a:t>
            </a:r>
            <a:r>
              <a:rPr lang="en-US" sz="2600" dirty="0"/>
              <a:t> </a:t>
            </a:r>
            <a:r>
              <a:rPr lang="en-US" sz="2600" dirty="0" err="1"/>
              <a:t>diriirsuun</a:t>
            </a:r>
            <a:r>
              <a:rPr lang="en-US" sz="2600" dirty="0"/>
              <a:t> </a:t>
            </a:r>
            <a:r>
              <a:rPr lang="en-US" sz="2600" dirty="0" err="1"/>
              <a:t>tajaajila</a:t>
            </a:r>
            <a:r>
              <a:rPr lang="en-US" sz="2600" dirty="0"/>
              <a:t> </a:t>
            </a:r>
            <a:r>
              <a:rPr lang="en-US" sz="2600" dirty="0" err="1"/>
              <a:t>quubsaa</a:t>
            </a:r>
            <a:r>
              <a:rPr lang="en-US" sz="2600" dirty="0"/>
              <a:t> </a:t>
            </a:r>
            <a:r>
              <a:rPr lang="en-US" sz="2600" dirty="0" err="1"/>
              <a:t>kennuu</a:t>
            </a:r>
            <a:r>
              <a:rPr lang="en-US" sz="2600" dirty="0"/>
              <a:t> </a:t>
            </a:r>
            <a:r>
              <a:rPr lang="en-US" sz="2600" dirty="0" err="1"/>
              <a:t>dhabuu</a:t>
            </a:r>
            <a:r>
              <a:rPr lang="en-US" sz="2600" dirty="0"/>
              <a:t>;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600" dirty="0" err="1"/>
              <a:t>Sirna</a:t>
            </a:r>
            <a:r>
              <a:rPr lang="en-GB" sz="2600" dirty="0"/>
              <a:t> </a:t>
            </a:r>
            <a:r>
              <a:rPr lang="en-GB" sz="2600" dirty="0" err="1"/>
              <a:t>bulchiinsa</a:t>
            </a:r>
            <a:r>
              <a:rPr lang="en-GB" sz="2600" dirty="0"/>
              <a:t> </a:t>
            </a:r>
            <a:r>
              <a:rPr lang="en-GB" sz="2600" dirty="0" err="1"/>
              <a:t>ragaa</a:t>
            </a:r>
            <a:r>
              <a:rPr lang="en-GB" sz="2600" dirty="0"/>
              <a:t> /data administration system / </a:t>
            </a:r>
            <a:r>
              <a:rPr lang="en-GB" sz="2600" dirty="0" err="1">
                <a:solidFill>
                  <a:srgbClr val="FF00FF"/>
                </a:solidFill>
              </a:rPr>
              <a:t>ammayyaa</a:t>
            </a:r>
            <a:r>
              <a:rPr lang="en-GB" sz="2600" dirty="0">
                <a:solidFill>
                  <a:srgbClr val="FF00FF"/>
                </a:solidFill>
              </a:rPr>
              <a:t> fi </a:t>
            </a:r>
            <a:r>
              <a:rPr lang="en-GB" sz="2600" dirty="0" err="1">
                <a:solidFill>
                  <a:srgbClr val="FF00FF"/>
                </a:solidFill>
              </a:rPr>
              <a:t>qaqqabamaa</a:t>
            </a:r>
            <a:r>
              <a:rPr lang="en-GB" sz="2600" dirty="0">
                <a:solidFill>
                  <a:srgbClr val="FF00FF"/>
                </a:solidFill>
              </a:rPr>
              <a:t> </a:t>
            </a:r>
            <a:r>
              <a:rPr lang="en-GB" sz="2600" dirty="0" err="1"/>
              <a:t>ta’e</a:t>
            </a:r>
            <a:r>
              <a:rPr lang="en-GB" sz="2600" dirty="0"/>
              <a:t> </a:t>
            </a:r>
            <a:r>
              <a:rPr lang="en-GB" sz="2600" dirty="0" err="1"/>
              <a:t>diriirsuun</a:t>
            </a:r>
            <a:r>
              <a:rPr lang="en-GB" sz="2600" dirty="0"/>
              <a:t> </a:t>
            </a:r>
            <a:r>
              <a:rPr lang="en-GB" sz="2600" dirty="0" err="1"/>
              <a:t>yeroo</a:t>
            </a:r>
            <a:r>
              <a:rPr lang="en-GB" sz="2600" dirty="0"/>
              <a:t> </a:t>
            </a:r>
            <a:r>
              <a:rPr lang="en-GB" sz="2600" dirty="0" err="1"/>
              <a:t>fudhachuu</a:t>
            </a:r>
            <a:r>
              <a:rPr lang="en-GB" sz="2600" dirty="0"/>
              <a:t>;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600" dirty="0" err="1"/>
              <a:t>Hordoffii</a:t>
            </a:r>
            <a:r>
              <a:rPr lang="en-US" sz="2600" dirty="0"/>
              <a:t>  fi </a:t>
            </a:r>
            <a:r>
              <a:rPr lang="en-US" sz="2600" dirty="0" err="1"/>
              <a:t>gamaaggamaa</a:t>
            </a:r>
            <a:r>
              <a:rPr lang="en-US" sz="2600" dirty="0"/>
              <a:t>,  </a:t>
            </a:r>
            <a:r>
              <a:rPr lang="en-US" sz="2600" dirty="0" err="1"/>
              <a:t>akkasumas</a:t>
            </a:r>
            <a:r>
              <a:rPr lang="en-US" sz="2600" dirty="0"/>
              <a:t>  </a:t>
            </a:r>
            <a:r>
              <a:rPr lang="en-US" sz="2600" dirty="0" err="1"/>
              <a:t>deeggarsa</a:t>
            </a:r>
            <a:r>
              <a:rPr lang="en-US" sz="2600" dirty="0"/>
              <a:t> irraa  </a:t>
            </a:r>
            <a:r>
              <a:rPr lang="en-US" sz="2600" dirty="0" err="1"/>
              <a:t>baratamuu</a:t>
            </a:r>
            <a:r>
              <a:rPr lang="en-US" sz="2600" dirty="0"/>
              <a:t> </a:t>
            </a:r>
            <a:r>
              <a:rPr lang="en-US" sz="2600" dirty="0" err="1"/>
              <a:t>danda’u</a:t>
            </a:r>
            <a:r>
              <a:rPr lang="en-US" sz="2600" dirty="0"/>
              <a:t> </a:t>
            </a:r>
            <a:r>
              <a:rPr lang="en-US" sz="2600" dirty="0" err="1"/>
              <a:t>gaggeessun</a:t>
            </a:r>
            <a:r>
              <a:rPr lang="en-US" sz="2600" dirty="0"/>
              <a:t> manneen hojii </a:t>
            </a:r>
            <a:r>
              <a:rPr lang="en-US" sz="2600" dirty="0" err="1"/>
              <a:t>naannoo</a:t>
            </a:r>
            <a:r>
              <a:rPr lang="en-US" sz="2600" dirty="0"/>
              <a:t> fi </a:t>
            </a:r>
            <a:r>
              <a:rPr lang="en-US" sz="2600" dirty="0" err="1"/>
              <a:t>caaseffama</a:t>
            </a:r>
            <a:r>
              <a:rPr lang="en-US" sz="2600" dirty="0"/>
              <a:t> </a:t>
            </a:r>
            <a:r>
              <a:rPr lang="en-US" sz="2600" dirty="0" err="1"/>
              <a:t>sadarkaa</a:t>
            </a:r>
            <a:r>
              <a:rPr lang="en-US" sz="2600" dirty="0"/>
              <a:t> </a:t>
            </a:r>
            <a:r>
              <a:rPr lang="en-US" sz="2600" dirty="0" err="1"/>
              <a:t>Godinaa</a:t>
            </a:r>
            <a:r>
              <a:rPr lang="en-US" sz="2600" dirty="0"/>
              <a:t>/</a:t>
            </a:r>
            <a:r>
              <a:rPr lang="en-US" sz="2600" dirty="0" err="1"/>
              <a:t>Magaalaa</a:t>
            </a:r>
            <a:r>
              <a:rPr lang="en-US" sz="2600" dirty="0"/>
              <a:t>  </a:t>
            </a:r>
            <a:r>
              <a:rPr lang="en-US" sz="2600" dirty="0" err="1"/>
              <a:t>haala</a:t>
            </a:r>
            <a:r>
              <a:rPr lang="en-US" sz="2600" dirty="0"/>
              <a:t> </a:t>
            </a:r>
            <a:r>
              <a:rPr lang="en-US" sz="2600" dirty="0" err="1"/>
              <a:t>foyya’iinsa</a:t>
            </a:r>
            <a:r>
              <a:rPr lang="en-US" sz="2600" dirty="0"/>
              <a:t> </a:t>
            </a:r>
            <a:r>
              <a:rPr lang="en-US" sz="2600" dirty="0" err="1"/>
              <a:t>argame</a:t>
            </a:r>
            <a:r>
              <a:rPr lang="en-US" sz="2600" dirty="0"/>
              <a:t> </a:t>
            </a:r>
            <a:r>
              <a:rPr lang="en-US" sz="2600" dirty="0" err="1"/>
              <a:t>agarsiisuun</a:t>
            </a:r>
            <a:r>
              <a:rPr lang="en-US" sz="2600" dirty="0"/>
              <a:t> </a:t>
            </a:r>
            <a:r>
              <a:rPr lang="en-US" sz="2600" dirty="0" err="1"/>
              <a:t>jijjiiramaa</a:t>
            </a:r>
            <a:r>
              <a:rPr lang="en-US" sz="2600" dirty="0"/>
              <a:t> fi </a:t>
            </a:r>
            <a:r>
              <a:rPr lang="en-US" sz="2600" dirty="0" err="1"/>
              <a:t>milkaayina</a:t>
            </a:r>
            <a:r>
              <a:rPr lang="en-US" sz="2600" dirty="0"/>
              <a:t> itti </a:t>
            </a:r>
            <a:r>
              <a:rPr lang="en-US" sz="2600" dirty="0" err="1"/>
              <a:t>aanuuf</a:t>
            </a:r>
            <a:r>
              <a:rPr lang="en-US" sz="2600" dirty="0"/>
              <a:t> </a:t>
            </a:r>
            <a:r>
              <a:rPr lang="en-US" sz="2600" dirty="0" err="1"/>
              <a:t>karaa</a:t>
            </a:r>
            <a:r>
              <a:rPr lang="en-US" sz="2600" dirty="0"/>
              <a:t> </a:t>
            </a:r>
            <a:r>
              <a:rPr lang="en-US" sz="2600" dirty="0" err="1"/>
              <a:t>qopheessuu</a:t>
            </a:r>
            <a:r>
              <a:rPr lang="en-US" sz="2600" dirty="0"/>
              <a:t> </a:t>
            </a:r>
            <a:r>
              <a:rPr lang="en-US" sz="2600" dirty="0" err="1"/>
              <a:t>danda’uun</a:t>
            </a:r>
            <a:r>
              <a:rPr lang="en-US" sz="2600" dirty="0"/>
              <a:t> </a:t>
            </a:r>
            <a:r>
              <a:rPr lang="en-US" sz="2600" dirty="0" err="1"/>
              <a:t>sirni</a:t>
            </a:r>
            <a:r>
              <a:rPr lang="en-US" sz="2600" dirty="0"/>
              <a:t> </a:t>
            </a:r>
            <a:r>
              <a:rPr lang="en-US" sz="2600" dirty="0" err="1"/>
              <a:t>duub-deebii</a:t>
            </a:r>
            <a:r>
              <a:rPr lang="en-US" sz="2600" dirty="0"/>
              <a:t> </a:t>
            </a:r>
            <a:r>
              <a:rPr lang="en-US" sz="2600" dirty="0" err="1"/>
              <a:t>kennuu</a:t>
            </a:r>
            <a:r>
              <a:rPr lang="en-US" sz="2600" dirty="0"/>
              <a:t> </a:t>
            </a:r>
            <a:r>
              <a:rPr lang="en-US" sz="2600" dirty="0" err="1"/>
              <a:t>laafaa</a:t>
            </a:r>
            <a:r>
              <a:rPr lang="en-US" sz="2600" dirty="0"/>
              <a:t> ta’uu; 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600" dirty="0" err="1"/>
              <a:t>Sirna</a:t>
            </a:r>
            <a:r>
              <a:rPr lang="en-US" sz="2600" dirty="0"/>
              <a:t> </a:t>
            </a:r>
            <a:r>
              <a:rPr lang="en-US" sz="2600" dirty="0" err="1"/>
              <a:t>madaallii</a:t>
            </a:r>
            <a:r>
              <a:rPr lang="en-US" sz="2600" dirty="0"/>
              <a:t> </a:t>
            </a:r>
            <a:r>
              <a:rPr lang="en-US" sz="2600" dirty="0" err="1"/>
              <a:t>raawwii</a:t>
            </a:r>
            <a:r>
              <a:rPr lang="en-US" sz="2600" dirty="0"/>
              <a:t> hojii  fi </a:t>
            </a:r>
            <a:r>
              <a:rPr lang="en-US" sz="2600" dirty="0" err="1"/>
              <a:t>badhaasaa</a:t>
            </a:r>
            <a:r>
              <a:rPr lang="en-US" sz="2600" dirty="0"/>
              <a:t>  hojii </a:t>
            </a:r>
            <a:r>
              <a:rPr lang="en-US" sz="2600" dirty="0" err="1"/>
              <a:t>irra</a:t>
            </a:r>
            <a:r>
              <a:rPr lang="en-US" sz="2600" dirty="0"/>
              <a:t> </a:t>
            </a:r>
            <a:r>
              <a:rPr lang="en-US" sz="2600" dirty="0" err="1"/>
              <a:t>oolchuun</a:t>
            </a:r>
            <a:r>
              <a:rPr lang="en-US" sz="2600" dirty="0"/>
              <a:t> </a:t>
            </a:r>
            <a:r>
              <a:rPr lang="en-US" sz="2600" dirty="0" err="1"/>
              <a:t>hojjettoota</a:t>
            </a:r>
            <a:r>
              <a:rPr lang="en-US" sz="2600" dirty="0"/>
              <a:t> </a:t>
            </a:r>
            <a:r>
              <a:rPr lang="en-US" sz="2600" dirty="0" err="1"/>
              <a:t>mootummaa</a:t>
            </a:r>
            <a:r>
              <a:rPr lang="en-US" sz="2600" dirty="0"/>
              <a:t> adda </a:t>
            </a:r>
            <a:r>
              <a:rPr lang="en-US" sz="2600" dirty="0" err="1"/>
              <a:t>duree</a:t>
            </a:r>
            <a:r>
              <a:rPr lang="en-US" sz="2600" dirty="0"/>
              <a:t> (talented) </a:t>
            </a:r>
            <a:r>
              <a:rPr lang="en-US" sz="2600" dirty="0" err="1"/>
              <a:t>ta’an</a:t>
            </a:r>
            <a:r>
              <a:rPr lang="en-US" sz="2600" dirty="0"/>
              <a:t> </a:t>
            </a:r>
            <a:r>
              <a:rPr lang="en-US" sz="2600" dirty="0" err="1"/>
              <a:t>horachuun</a:t>
            </a:r>
            <a:r>
              <a:rPr lang="en-US" sz="2600" dirty="0"/>
              <a:t> </a:t>
            </a:r>
            <a:r>
              <a:rPr lang="en-US" sz="2600" dirty="0" err="1"/>
              <a:t>laafaa</a:t>
            </a:r>
            <a:r>
              <a:rPr lang="en-US" sz="2600" dirty="0"/>
              <a:t> ta’uu;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600" dirty="0" err="1"/>
              <a:t>Caasaan</a:t>
            </a:r>
            <a:r>
              <a:rPr lang="en-US" sz="2600" dirty="0"/>
              <a:t> </a:t>
            </a:r>
            <a:r>
              <a:rPr lang="en-US" sz="2600" dirty="0" err="1"/>
              <a:t>sadarkaa</a:t>
            </a:r>
            <a:r>
              <a:rPr lang="en-US" sz="2600" dirty="0"/>
              <a:t> </a:t>
            </a:r>
            <a:r>
              <a:rPr lang="en-US" sz="2600" dirty="0" err="1"/>
              <a:t>waajjira</a:t>
            </a:r>
            <a:r>
              <a:rPr lang="en-US" sz="2600" dirty="0"/>
              <a:t> Karooraa fi </a:t>
            </a:r>
            <a:r>
              <a:rPr lang="en-US" sz="2600" dirty="0" err="1"/>
              <a:t>Misoomaa</a:t>
            </a:r>
            <a:r>
              <a:rPr lang="en-US" sz="2600" dirty="0"/>
              <a:t> </a:t>
            </a:r>
            <a:r>
              <a:rPr lang="en-US" sz="2600" dirty="0" err="1">
                <a:solidFill>
                  <a:srgbClr val="FF00FF"/>
                </a:solidFill>
              </a:rPr>
              <a:t>godinaa</a:t>
            </a:r>
            <a:r>
              <a:rPr lang="en-US" sz="2600" dirty="0">
                <a:solidFill>
                  <a:srgbClr val="FF00FF"/>
                </a:solidFill>
              </a:rPr>
              <a:t> fi </a:t>
            </a:r>
            <a:r>
              <a:rPr lang="en-US" sz="2600" dirty="0" err="1">
                <a:solidFill>
                  <a:srgbClr val="FF00FF"/>
                </a:solidFill>
              </a:rPr>
              <a:t>bulchiinsa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magaalaa</a:t>
            </a:r>
            <a:r>
              <a:rPr lang="en-US" sz="2600" dirty="0"/>
              <a:t> </a:t>
            </a:r>
            <a:r>
              <a:rPr lang="en-US" sz="2600" dirty="0" err="1"/>
              <a:t>akkaataa</a:t>
            </a:r>
            <a:r>
              <a:rPr lang="en-US" sz="2600" dirty="0"/>
              <a:t> </a:t>
            </a:r>
            <a:r>
              <a:rPr lang="en-US" sz="2600" dirty="0" err="1"/>
              <a:t>caaseffama</a:t>
            </a:r>
            <a:r>
              <a:rPr lang="en-US" sz="2600" dirty="0"/>
              <a:t> </a:t>
            </a:r>
            <a:r>
              <a:rPr lang="en-US" sz="2600" dirty="0" err="1"/>
              <a:t>komishiiniin</a:t>
            </a:r>
            <a:r>
              <a:rPr lang="en-US" sz="2600" dirty="0"/>
              <a:t> </a:t>
            </a:r>
            <a:r>
              <a:rPr lang="en-US" sz="2600" dirty="0" err="1"/>
              <a:t>qopha’een</a:t>
            </a:r>
            <a:r>
              <a:rPr lang="en-US" sz="2600" dirty="0"/>
              <a:t> </a:t>
            </a:r>
            <a:r>
              <a:rPr lang="en-US" sz="2600" dirty="0" err="1"/>
              <a:t>mirkanaa’ee</a:t>
            </a:r>
            <a:r>
              <a:rPr lang="en-US" sz="2600" dirty="0"/>
              <a:t> gadi </a:t>
            </a:r>
            <a:r>
              <a:rPr lang="en-US" sz="2600" dirty="0" err="1"/>
              <a:t>bu’uu</a:t>
            </a:r>
            <a:r>
              <a:rPr lang="en-US" sz="2600" dirty="0"/>
              <a:t> </a:t>
            </a:r>
            <a:r>
              <a:rPr lang="en-US" sz="2600" dirty="0" err="1"/>
              <a:t>dhabuu</a:t>
            </a:r>
            <a:r>
              <a:rPr lang="en-US" sz="2600" dirty="0"/>
              <a:t>;</a:t>
            </a:r>
          </a:p>
        </p:txBody>
      </p:sp>
      <p:sp>
        <p:nvSpPr>
          <p:cNvPr id="4" name="Rectangle 3"/>
          <p:cNvSpPr/>
          <p:nvPr/>
        </p:nvSpPr>
        <p:spPr>
          <a:xfrm>
            <a:off x="4762500" y="28341"/>
            <a:ext cx="2350681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426433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824" y="709197"/>
            <a:ext cx="1206817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Caasefamni</a:t>
            </a:r>
            <a:r>
              <a:rPr lang="en-US" sz="2800" dirty="0"/>
              <a:t> </a:t>
            </a:r>
            <a:r>
              <a:rPr lang="en-US" sz="2800" dirty="0" err="1"/>
              <a:t>komishinii</a:t>
            </a:r>
            <a:r>
              <a:rPr lang="en-US" sz="2800" dirty="0"/>
              <a:t>  </a:t>
            </a:r>
            <a:r>
              <a:rPr lang="en-US" sz="2800" dirty="0" err="1"/>
              <a:t>keenyaa</a:t>
            </a:r>
            <a:r>
              <a:rPr lang="en-US" sz="2800" dirty="0"/>
              <a:t>  </a:t>
            </a:r>
            <a:r>
              <a:rPr lang="en-US" sz="2800" dirty="0" err="1">
                <a:solidFill>
                  <a:srgbClr val="FF00FF"/>
                </a:solidFill>
              </a:rPr>
              <a:t>sadarkaa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aanaatti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jiraachu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dhabuun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ka’e</a:t>
            </a:r>
            <a:r>
              <a:rPr lang="en-US" sz="2800" dirty="0"/>
              <a:t> </a:t>
            </a:r>
            <a:r>
              <a:rPr lang="en-US" sz="2800" dirty="0" err="1"/>
              <a:t>karooora</a:t>
            </a:r>
            <a:r>
              <a:rPr lang="en-US" sz="2800" dirty="0"/>
              <a:t> </a:t>
            </a:r>
            <a:r>
              <a:rPr lang="en-US" sz="2800" dirty="0" err="1"/>
              <a:t>hirmaachisaa</a:t>
            </a:r>
            <a:r>
              <a:rPr lang="en-US" sz="2800" dirty="0"/>
              <a:t> </a:t>
            </a:r>
            <a:r>
              <a:rPr lang="en-US" sz="2800" dirty="0" err="1"/>
              <a:t>qopheessuu</a:t>
            </a:r>
            <a:r>
              <a:rPr lang="en-US" sz="2800" dirty="0"/>
              <a:t> </a:t>
            </a:r>
            <a:r>
              <a:rPr lang="en-US" sz="2800" dirty="0" err="1"/>
              <a:t>akkasumas</a:t>
            </a:r>
            <a:r>
              <a:rPr lang="en-US" sz="2800" dirty="0"/>
              <a:t> </a:t>
            </a:r>
            <a:r>
              <a:rPr lang="en-US" sz="2800" dirty="0" err="1"/>
              <a:t>ragaa</a:t>
            </a:r>
            <a:r>
              <a:rPr lang="en-US" sz="2800" dirty="0"/>
              <a:t> </a:t>
            </a:r>
            <a:r>
              <a:rPr lang="en-US" sz="2800" dirty="0" err="1"/>
              <a:t>wayitawaa</a:t>
            </a:r>
            <a:r>
              <a:rPr lang="en-US" sz="2800" dirty="0"/>
              <a:t> </a:t>
            </a:r>
            <a:r>
              <a:rPr lang="en-US" sz="2800" dirty="0" err="1"/>
              <a:t>argachuu</a:t>
            </a:r>
            <a:r>
              <a:rPr lang="en-US" sz="2800" dirty="0"/>
              <a:t> </a:t>
            </a:r>
            <a:r>
              <a:rPr lang="en-US" sz="2800" dirty="0" err="1"/>
              <a:t>irratti</a:t>
            </a:r>
            <a:r>
              <a:rPr lang="en-US" sz="2800" dirty="0"/>
              <a:t> </a:t>
            </a:r>
            <a:r>
              <a:rPr lang="en-US" sz="2800" dirty="0" err="1"/>
              <a:t>dhiibbaa</a:t>
            </a:r>
            <a:r>
              <a:rPr lang="en-US" sz="2800" dirty="0"/>
              <a:t> </a:t>
            </a:r>
            <a:r>
              <a:rPr lang="en-US" sz="2800" dirty="0" err="1"/>
              <a:t>fiduu</a:t>
            </a:r>
            <a:r>
              <a:rPr lang="en-US" sz="2800" dirty="0"/>
              <a:t>;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Qindoominni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dameewwan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darektoreetii</a:t>
            </a:r>
            <a:r>
              <a:rPr lang="en-US" sz="2800" dirty="0">
                <a:solidFill>
                  <a:srgbClr val="FF00FF"/>
                </a:solidFill>
              </a:rPr>
              <a:t> fi </a:t>
            </a:r>
            <a:r>
              <a:rPr lang="en-US" sz="2800" dirty="0" err="1">
                <a:solidFill>
                  <a:srgbClr val="FF00FF"/>
                </a:solidFill>
              </a:rPr>
              <a:t>manneen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hojii</a:t>
            </a:r>
            <a:r>
              <a:rPr lang="en-US" sz="2800" dirty="0"/>
              <a:t> </a:t>
            </a:r>
            <a:r>
              <a:rPr lang="en-US" sz="2800" dirty="0" err="1"/>
              <a:t>naannichaa</a:t>
            </a:r>
            <a:r>
              <a:rPr lang="en-US" sz="2800" dirty="0"/>
              <a:t> fi </a:t>
            </a:r>
            <a:r>
              <a:rPr lang="en-US" sz="2800" dirty="0" err="1"/>
              <a:t>caasaa</a:t>
            </a:r>
            <a:r>
              <a:rPr lang="en-US" sz="2800" dirty="0"/>
              <a:t> </a:t>
            </a:r>
            <a:r>
              <a:rPr lang="en-US" sz="2800" dirty="0" err="1"/>
              <a:t>sadrkaa</a:t>
            </a:r>
            <a:r>
              <a:rPr lang="en-US" sz="2800" dirty="0"/>
              <a:t> </a:t>
            </a:r>
            <a:r>
              <a:rPr lang="en-US" sz="2800" dirty="0" err="1"/>
              <a:t>sadarkaan</a:t>
            </a:r>
            <a:r>
              <a:rPr lang="en-US" sz="2800" dirty="0"/>
              <a:t> </a:t>
            </a:r>
            <a:r>
              <a:rPr lang="en-US" sz="2800" dirty="0" err="1"/>
              <a:t>jiru</a:t>
            </a:r>
            <a:r>
              <a:rPr lang="en-US" sz="2800" dirty="0"/>
              <a:t> </a:t>
            </a:r>
            <a:r>
              <a:rPr lang="en-US" sz="2800" dirty="0" err="1"/>
              <a:t>waliin</a:t>
            </a:r>
            <a:r>
              <a:rPr lang="en-US" sz="2800" dirty="0"/>
              <a:t> </a:t>
            </a:r>
            <a:r>
              <a:rPr lang="en-US" sz="2800" dirty="0" err="1"/>
              <a:t>jiru</a:t>
            </a:r>
            <a:r>
              <a:rPr lang="en-US" sz="2800" dirty="0"/>
              <a:t> </a:t>
            </a:r>
            <a:r>
              <a:rPr lang="en-US" sz="2800" dirty="0" err="1"/>
              <a:t>laafaa</a:t>
            </a:r>
            <a:r>
              <a:rPr lang="en-US" sz="2800" dirty="0"/>
              <a:t> </a:t>
            </a:r>
            <a:r>
              <a:rPr lang="en-US" sz="2800" dirty="0" err="1"/>
              <a:t>ta’uu</a:t>
            </a:r>
            <a:r>
              <a:rPr lang="en-US" sz="2800" dirty="0"/>
              <a:t>.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>
                <a:solidFill>
                  <a:srgbClr val="FF00FF"/>
                </a:solidFill>
              </a:rPr>
              <a:t>Istaandardii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hojii</a:t>
            </a:r>
            <a:r>
              <a:rPr lang="en-US" sz="2800" dirty="0">
                <a:solidFill>
                  <a:srgbClr val="FF00FF"/>
                </a:solidFill>
              </a:rPr>
              <a:t>  </a:t>
            </a:r>
            <a:r>
              <a:rPr lang="en-US" sz="2800" dirty="0" err="1"/>
              <a:t>qopheeffachuu</a:t>
            </a:r>
            <a:r>
              <a:rPr lang="en-US" sz="2800" dirty="0"/>
              <a:t> </a:t>
            </a:r>
            <a:r>
              <a:rPr lang="en-US" sz="2800" dirty="0" err="1"/>
              <a:t>dhabuu</a:t>
            </a:r>
            <a:r>
              <a:rPr lang="en-US" sz="2800" dirty="0"/>
              <a:t>;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/>
              <a:t>  </a:t>
            </a:r>
            <a:r>
              <a:rPr lang="en-US" sz="2800" dirty="0" err="1">
                <a:solidFill>
                  <a:srgbClr val="FF00FF"/>
                </a:solidFill>
              </a:rPr>
              <a:t>Loojistiikiin</a:t>
            </a:r>
            <a:r>
              <a:rPr lang="en-US" sz="2800" dirty="0"/>
              <a:t>  </a:t>
            </a:r>
            <a:r>
              <a:rPr lang="en-US" sz="2800" dirty="0" err="1"/>
              <a:t>jiru</a:t>
            </a:r>
            <a:r>
              <a:rPr lang="en-US" sz="2800" dirty="0"/>
              <a:t> </a:t>
            </a:r>
            <a:r>
              <a:rPr lang="en-US" sz="2800" dirty="0" err="1"/>
              <a:t>keessaa</a:t>
            </a:r>
            <a:r>
              <a:rPr lang="en-US" sz="2800" dirty="0"/>
              <a:t> </a:t>
            </a:r>
            <a:r>
              <a:rPr lang="en-US" sz="2800" dirty="0" err="1"/>
              <a:t>iyyuu</a:t>
            </a:r>
            <a:r>
              <a:rPr lang="en-US" sz="2800" dirty="0"/>
              <a:t> </a:t>
            </a:r>
            <a:r>
              <a:rPr lang="en-US" sz="2800" dirty="0" err="1"/>
              <a:t>konkolaattonni</a:t>
            </a:r>
            <a:r>
              <a:rPr lang="en-US" sz="2800" dirty="0"/>
              <a:t> </a:t>
            </a:r>
            <a:r>
              <a:rPr lang="en-US" sz="2800" dirty="0" err="1"/>
              <a:t>jiran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muraasa</a:t>
            </a:r>
            <a:r>
              <a:rPr lang="en-US" sz="2800" dirty="0"/>
              <a:t> </a:t>
            </a:r>
            <a:r>
              <a:rPr lang="en-US" sz="2800" dirty="0" err="1"/>
              <a:t>ta’uu</a:t>
            </a:r>
            <a:endParaRPr lang="en-US" sz="28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Gaggeessummaa</a:t>
            </a:r>
            <a:r>
              <a:rPr lang="en-US" sz="2800" dirty="0"/>
              <a:t> </a:t>
            </a:r>
            <a:r>
              <a:rPr lang="en-US" sz="2800" dirty="0" err="1"/>
              <a:t>waliin</a:t>
            </a:r>
            <a:r>
              <a:rPr lang="en-US" sz="2800" dirty="0"/>
              <a:t> </a:t>
            </a:r>
            <a:r>
              <a:rPr lang="en-US" sz="2800" dirty="0" err="1"/>
              <a:t>walqabatee</a:t>
            </a:r>
            <a:r>
              <a:rPr lang="en-US" sz="2800" dirty="0"/>
              <a:t> </a:t>
            </a:r>
            <a:r>
              <a:rPr lang="en-US" sz="2800" dirty="0" err="1"/>
              <a:t>haala</a:t>
            </a:r>
            <a:r>
              <a:rPr lang="en-US" sz="2800" dirty="0"/>
              <a:t> </a:t>
            </a:r>
            <a:r>
              <a:rPr lang="en-US" sz="2800" dirty="0" err="1"/>
              <a:t>beekuun</a:t>
            </a:r>
            <a:r>
              <a:rPr lang="en-US" sz="2800" dirty="0"/>
              <a:t> </a:t>
            </a:r>
            <a:r>
              <a:rPr lang="en-US" sz="2800" dirty="0" err="1"/>
              <a:t>qooda</a:t>
            </a:r>
            <a:r>
              <a:rPr lang="en-US" sz="2800" dirty="0"/>
              <a:t> </a:t>
            </a:r>
            <a:r>
              <a:rPr lang="en-US" sz="2800" dirty="0" err="1"/>
              <a:t>fudhattoota</a:t>
            </a:r>
            <a:r>
              <a:rPr lang="en-US" sz="2800" dirty="0"/>
              <a:t> </a:t>
            </a:r>
            <a:r>
              <a:rPr lang="en-US" sz="2800" dirty="0" err="1"/>
              <a:t>hirmaachisuun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karoorsuu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deeggaruu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bobbaasuu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hordofuu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bu’aa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madaaluu</a:t>
            </a:r>
            <a:r>
              <a:rPr lang="en-US" sz="2800" dirty="0">
                <a:solidFill>
                  <a:srgbClr val="FF00FF"/>
                </a:solidFill>
              </a:rPr>
              <a:t>/</a:t>
            </a:r>
            <a:r>
              <a:rPr lang="en-US" sz="2800" dirty="0" err="1">
                <a:solidFill>
                  <a:srgbClr val="FF00FF"/>
                </a:solidFill>
              </a:rPr>
              <a:t>safaranii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walharkaa</a:t>
            </a:r>
            <a:r>
              <a:rPr lang="en-US" sz="2800" dirty="0"/>
              <a:t> </a:t>
            </a:r>
            <a:r>
              <a:rPr lang="en-US" sz="2800" dirty="0" err="1"/>
              <a:t>fuudhuu</a:t>
            </a:r>
            <a:r>
              <a:rPr lang="en-US" sz="2800" dirty="0"/>
              <a:t> fi </a:t>
            </a:r>
            <a:r>
              <a:rPr lang="en-US" sz="2800" dirty="0" err="1"/>
              <a:t>muxxannoowwan</a:t>
            </a:r>
            <a:r>
              <a:rPr lang="en-US" sz="2800" dirty="0"/>
              <a:t> </a:t>
            </a:r>
            <a:r>
              <a:rPr lang="en-US" sz="2800" dirty="0" err="1"/>
              <a:t>qindeessuu</a:t>
            </a:r>
            <a:r>
              <a:rPr lang="en-US" sz="2800" dirty="0"/>
              <a:t> </a:t>
            </a:r>
            <a:r>
              <a:rPr lang="en-US" sz="2800" dirty="0" err="1"/>
              <a:t>irratti</a:t>
            </a:r>
            <a:r>
              <a:rPr lang="en-US" sz="2800" dirty="0"/>
              <a:t> </a:t>
            </a:r>
            <a:r>
              <a:rPr lang="en-US" sz="2800" dirty="0" err="1"/>
              <a:t>laafinni</a:t>
            </a:r>
            <a:r>
              <a:rPr lang="en-US" sz="2800" dirty="0"/>
              <a:t> 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mul’atu</a:t>
            </a:r>
            <a:r>
              <a:rPr lang="en-US" sz="2800" dirty="0"/>
              <a:t> </a:t>
            </a:r>
            <a:r>
              <a:rPr lang="en-US" sz="2800" dirty="0" err="1"/>
              <a:t>ta’uu</a:t>
            </a:r>
            <a:r>
              <a:rPr lang="en-US" sz="2800" dirty="0"/>
              <a:t>;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499" y="81947"/>
            <a:ext cx="2159296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17</a:t>
            </a:r>
          </a:p>
        </p:txBody>
      </p:sp>
    </p:spTree>
    <p:extLst>
      <p:ext uri="{BB962C8B-B14F-4D97-AF65-F5344CB8AC3E}">
        <p14:creationId xmlns:p14="http://schemas.microsoft.com/office/powerpoint/2010/main" val="124521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753" y="700417"/>
            <a:ext cx="1190846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Blip>
                <a:blip r:embed="rId2"/>
              </a:buBlip>
            </a:pPr>
            <a:r>
              <a:rPr lang="en-US" sz="2600" dirty="0" err="1">
                <a:solidFill>
                  <a:srgbClr val="FF00FF"/>
                </a:solidFill>
              </a:rPr>
              <a:t>Hojjataa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hojii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qabatamaa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itti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kennuun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hordofuu</a:t>
            </a:r>
            <a:r>
              <a:rPr lang="en-US" sz="2600" dirty="0">
                <a:solidFill>
                  <a:srgbClr val="FF00FF"/>
                </a:solidFill>
              </a:rPr>
              <a:t> fi </a:t>
            </a:r>
            <a:r>
              <a:rPr lang="en-US" sz="2600" dirty="0" err="1">
                <a:solidFill>
                  <a:srgbClr val="FF00FF"/>
                </a:solidFill>
              </a:rPr>
              <a:t>madaaluun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/>
              <a:t>akkasumas</a:t>
            </a:r>
            <a:r>
              <a:rPr lang="en-US" sz="2600" dirty="0"/>
              <a:t> </a:t>
            </a:r>
            <a:r>
              <a:rPr lang="en-US" sz="2600" dirty="0" err="1"/>
              <a:t>rakkoolee</a:t>
            </a:r>
            <a:r>
              <a:rPr lang="en-US" sz="2600" dirty="0"/>
              <a:t> </a:t>
            </a:r>
            <a:r>
              <a:rPr lang="en-US" sz="2600" dirty="0" err="1"/>
              <a:t>dandeettii</a:t>
            </a:r>
            <a:r>
              <a:rPr lang="en-US" sz="2600" dirty="0"/>
              <a:t> fi </a:t>
            </a:r>
            <a:r>
              <a:rPr lang="en-US" sz="2600" dirty="0" err="1"/>
              <a:t>dhiyeessii</a:t>
            </a:r>
            <a:r>
              <a:rPr lang="en-US" sz="2600" dirty="0"/>
              <a:t> </a:t>
            </a:r>
            <a:r>
              <a:rPr lang="en-US" sz="2600" dirty="0" err="1"/>
              <a:t>isaa</a:t>
            </a:r>
            <a:r>
              <a:rPr lang="en-US" sz="2600" dirty="0"/>
              <a:t> </a:t>
            </a:r>
            <a:r>
              <a:rPr lang="en-US" sz="2600" dirty="0" err="1"/>
              <a:t>guutaa</a:t>
            </a:r>
            <a:r>
              <a:rPr lang="en-US" sz="2600" dirty="0"/>
              <a:t> </a:t>
            </a:r>
            <a:r>
              <a:rPr lang="en-US" sz="2600" dirty="0" err="1"/>
              <a:t>deemuun</a:t>
            </a:r>
            <a:r>
              <a:rPr lang="en-US" sz="2600" dirty="0"/>
              <a:t> </a:t>
            </a:r>
            <a:r>
              <a:rPr lang="en-US" sz="2600" dirty="0" err="1"/>
              <a:t>gahee</a:t>
            </a:r>
            <a:r>
              <a:rPr lang="en-US" sz="2600" dirty="0"/>
              <a:t> </a:t>
            </a:r>
            <a:r>
              <a:rPr lang="en-US" sz="2600" dirty="0" err="1"/>
              <a:t>isa</a:t>
            </a:r>
            <a:r>
              <a:rPr lang="en-US" sz="2600" dirty="0"/>
              <a:t> </a:t>
            </a:r>
            <a:r>
              <a:rPr lang="en-US" sz="2600" dirty="0" err="1"/>
              <a:t>ijoo</a:t>
            </a:r>
            <a:r>
              <a:rPr lang="en-US" sz="2600" dirty="0"/>
              <a:t> </a:t>
            </a:r>
            <a:r>
              <a:rPr lang="en-US" sz="2600" dirty="0" err="1"/>
              <a:t>ta’ee</a:t>
            </a:r>
            <a:r>
              <a:rPr lang="en-US" sz="2600" dirty="0"/>
              <a:t> </a:t>
            </a:r>
            <a:r>
              <a:rPr lang="en-US" sz="2600" dirty="0" err="1"/>
              <a:t>osoo</a:t>
            </a:r>
            <a:r>
              <a:rPr lang="en-US" sz="2600" dirty="0"/>
              <a:t> </a:t>
            </a:r>
            <a:r>
              <a:rPr lang="en-US" sz="2600" dirty="0" err="1"/>
              <a:t>jiruu</a:t>
            </a:r>
            <a:r>
              <a:rPr lang="en-US" sz="2600" dirty="0"/>
              <a:t> </a:t>
            </a:r>
            <a:r>
              <a:rPr lang="en-US" sz="2600" dirty="0" err="1">
                <a:solidFill>
                  <a:srgbClr val="FF00FF"/>
                </a:solidFill>
              </a:rPr>
              <a:t>hojjataan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rakkoo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qaba,hojii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keessa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hin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jiru</a:t>
            </a:r>
            <a:r>
              <a:rPr lang="en-US" sz="2600" dirty="0">
                <a:solidFill>
                  <a:srgbClr val="FF00FF"/>
                </a:solidFill>
              </a:rPr>
              <a:t>, </a:t>
            </a:r>
            <a:r>
              <a:rPr lang="en-US" sz="2600" dirty="0" err="1">
                <a:solidFill>
                  <a:srgbClr val="FF00FF"/>
                </a:solidFill>
              </a:rPr>
              <a:t>hin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karoorsu</a:t>
            </a:r>
            <a:r>
              <a:rPr lang="en-US" sz="2600" dirty="0">
                <a:solidFill>
                  <a:srgbClr val="FF00FF"/>
                </a:solidFill>
              </a:rPr>
              <a:t>, </a:t>
            </a:r>
            <a:r>
              <a:rPr lang="en-US" sz="2600" dirty="0" err="1">
                <a:solidFill>
                  <a:srgbClr val="FF00FF"/>
                </a:solidFill>
              </a:rPr>
              <a:t>hin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raawwatuu</a:t>
            </a:r>
            <a:r>
              <a:rPr lang="en-US" sz="2600" dirty="0">
                <a:solidFill>
                  <a:srgbClr val="FF00FF"/>
                </a:solidFill>
              </a:rPr>
              <a:t> fi </a:t>
            </a:r>
            <a:r>
              <a:rPr lang="en-US" sz="2600" dirty="0" err="1">
                <a:solidFill>
                  <a:srgbClr val="FF00FF"/>
                </a:solidFill>
              </a:rPr>
              <a:t>rakkoo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naamusaa</a:t>
            </a:r>
            <a:r>
              <a:rPr lang="en-US" sz="2600" dirty="0"/>
              <a:t> </a:t>
            </a:r>
            <a:r>
              <a:rPr lang="en-US" sz="2600" dirty="0" err="1"/>
              <a:t>qaba</a:t>
            </a:r>
            <a:r>
              <a:rPr lang="en-US" sz="2600" dirty="0"/>
              <a:t> </a:t>
            </a:r>
            <a:r>
              <a:rPr lang="en-US" sz="2600" dirty="0" err="1"/>
              <a:t>jechuun</a:t>
            </a:r>
            <a:r>
              <a:rPr lang="en-US" sz="2600" dirty="0"/>
              <a:t> </a:t>
            </a:r>
            <a:r>
              <a:rPr lang="en-US" sz="2600" dirty="0" err="1"/>
              <a:t>alaalatti</a:t>
            </a:r>
            <a:r>
              <a:rPr lang="en-US" sz="2600" dirty="0"/>
              <a:t> </a:t>
            </a:r>
            <a:r>
              <a:rPr lang="en-US" sz="2600" dirty="0" err="1"/>
              <a:t>ofi</a:t>
            </a:r>
            <a:r>
              <a:rPr lang="en-US" sz="2600" dirty="0"/>
              <a:t> </a:t>
            </a:r>
            <a:r>
              <a:rPr lang="en-US" sz="2600" dirty="0" err="1"/>
              <a:t>irraa</a:t>
            </a:r>
            <a:r>
              <a:rPr lang="en-US" sz="2600" dirty="0"/>
              <a:t> </a:t>
            </a:r>
            <a:r>
              <a:rPr lang="en-US" sz="2600" dirty="0" err="1"/>
              <a:t>dhiibuun</a:t>
            </a:r>
            <a:r>
              <a:rPr lang="en-US" sz="2600" dirty="0"/>
              <a:t> </a:t>
            </a:r>
            <a:r>
              <a:rPr lang="en-US" sz="2600" dirty="0" err="1"/>
              <a:t>kan</a:t>
            </a:r>
            <a:r>
              <a:rPr lang="en-US" sz="2600" dirty="0"/>
              <a:t> </a:t>
            </a:r>
            <a:r>
              <a:rPr lang="en-US" sz="2600" dirty="0" err="1"/>
              <a:t>jiruu</a:t>
            </a:r>
            <a:r>
              <a:rPr lang="en-US" sz="2600" dirty="0"/>
              <a:t> fi </a:t>
            </a:r>
            <a:r>
              <a:rPr lang="en-US" sz="2600" dirty="0" err="1"/>
              <a:t>iddoo</a:t>
            </a:r>
            <a:r>
              <a:rPr lang="en-US" sz="2600" dirty="0"/>
              <a:t> </a:t>
            </a:r>
            <a:r>
              <a:rPr lang="en-US" sz="2600" dirty="0" err="1"/>
              <a:t>rakkoon</a:t>
            </a:r>
            <a:r>
              <a:rPr lang="en-US" sz="2600" dirty="0"/>
              <a:t> </a:t>
            </a:r>
            <a:r>
              <a:rPr lang="en-US" sz="2600" dirty="0" err="1"/>
              <a:t>jiruttis</a:t>
            </a:r>
            <a:r>
              <a:rPr lang="en-US" sz="2600" dirty="0"/>
              <a:t> </a:t>
            </a:r>
            <a:r>
              <a:rPr lang="en-US" sz="2600" dirty="0" err="1"/>
              <a:t>seera</a:t>
            </a:r>
            <a:r>
              <a:rPr lang="en-US" sz="2600" dirty="0"/>
              <a:t> </a:t>
            </a:r>
            <a:r>
              <a:rPr lang="en-US" sz="2600" dirty="0" err="1"/>
              <a:t>eegee</a:t>
            </a:r>
            <a:r>
              <a:rPr lang="en-US" sz="2600" dirty="0"/>
              <a:t> </a:t>
            </a:r>
            <a:r>
              <a:rPr lang="en-US" sz="2600" dirty="0" err="1"/>
              <a:t>tarkaanffii</a:t>
            </a:r>
            <a:r>
              <a:rPr lang="en-US" sz="2600" dirty="0"/>
              <a:t> </a:t>
            </a:r>
            <a:r>
              <a:rPr lang="en-US" sz="2600" dirty="0" err="1"/>
              <a:t>sirreeffamaa</a:t>
            </a:r>
            <a:r>
              <a:rPr lang="en-US" sz="2600" dirty="0"/>
              <a:t> </a:t>
            </a:r>
            <a:r>
              <a:rPr lang="en-US" sz="2600" dirty="0" err="1"/>
              <a:t>fudhachuun</a:t>
            </a:r>
            <a:r>
              <a:rPr lang="en-US" sz="2600" dirty="0"/>
              <a:t> </a:t>
            </a:r>
            <a:r>
              <a:rPr lang="en-US" sz="2600" dirty="0" err="1"/>
              <a:t>laafaa</a:t>
            </a:r>
            <a:r>
              <a:rPr lang="en-US" sz="2600" dirty="0"/>
              <a:t>  </a:t>
            </a:r>
            <a:r>
              <a:rPr lang="en-US" sz="2600" dirty="0" err="1"/>
              <a:t>ta’uu</a:t>
            </a:r>
            <a:r>
              <a:rPr lang="en-US" sz="26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600" dirty="0" err="1">
                <a:solidFill>
                  <a:srgbClr val="FF00FF"/>
                </a:solidFill>
              </a:rPr>
              <a:t>Dandeettii</a:t>
            </a:r>
            <a:r>
              <a:rPr lang="en-US" sz="2600" dirty="0">
                <a:solidFill>
                  <a:srgbClr val="FF00FF"/>
                </a:solidFill>
              </a:rPr>
              <a:t>, </a:t>
            </a:r>
            <a:r>
              <a:rPr lang="en-US" sz="2600" dirty="0" err="1">
                <a:solidFill>
                  <a:srgbClr val="FF00FF"/>
                </a:solidFill>
              </a:rPr>
              <a:t>beekumsaa</a:t>
            </a:r>
            <a:r>
              <a:rPr lang="en-US" sz="2600" dirty="0">
                <a:solidFill>
                  <a:srgbClr val="FF00FF"/>
                </a:solidFill>
              </a:rPr>
              <a:t> fi </a:t>
            </a:r>
            <a:r>
              <a:rPr lang="en-US" sz="2600" dirty="0" err="1">
                <a:solidFill>
                  <a:srgbClr val="FF00FF"/>
                </a:solidFill>
              </a:rPr>
              <a:t>muuxxannoo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/>
              <a:t>hojii</a:t>
            </a:r>
            <a:r>
              <a:rPr lang="en-US" sz="2600" dirty="0"/>
              <a:t> </a:t>
            </a:r>
            <a:r>
              <a:rPr lang="en-US" sz="2600" dirty="0" err="1"/>
              <a:t>hunda</a:t>
            </a:r>
            <a:r>
              <a:rPr lang="en-US" sz="2600" dirty="0"/>
              <a:t> </a:t>
            </a:r>
            <a:r>
              <a:rPr lang="en-US" sz="2600" dirty="0" err="1"/>
              <a:t>duguuguun</a:t>
            </a:r>
            <a:r>
              <a:rPr lang="en-US" sz="2600" dirty="0"/>
              <a:t> </a:t>
            </a:r>
            <a:r>
              <a:rPr lang="en-US" sz="2600" dirty="0" err="1"/>
              <a:t>tajaajila</a:t>
            </a:r>
            <a:r>
              <a:rPr lang="en-US" sz="2600" dirty="0"/>
              <a:t> </a:t>
            </a:r>
            <a:r>
              <a:rPr lang="en-US" sz="2600" dirty="0" err="1"/>
              <a:t>ummataatiif</a:t>
            </a:r>
            <a:r>
              <a:rPr lang="en-US" sz="2600" dirty="0"/>
              <a:t> </a:t>
            </a:r>
            <a:r>
              <a:rPr lang="en-US" sz="2600" dirty="0" err="1"/>
              <a:t>oolchuu</a:t>
            </a:r>
            <a:r>
              <a:rPr lang="en-US" sz="2600" dirty="0"/>
              <a:t> </a:t>
            </a:r>
            <a:r>
              <a:rPr lang="en-US" sz="2600" dirty="0" err="1"/>
              <a:t>irratti</a:t>
            </a:r>
            <a:r>
              <a:rPr lang="en-US" sz="2600" dirty="0"/>
              <a:t> </a:t>
            </a:r>
            <a:r>
              <a:rPr lang="en-US" sz="2600" dirty="0" err="1"/>
              <a:t>haala</a:t>
            </a:r>
            <a:r>
              <a:rPr lang="en-US" sz="2600" dirty="0"/>
              <a:t> </a:t>
            </a:r>
            <a:r>
              <a:rPr lang="en-US" sz="2600" dirty="0" err="1"/>
              <a:t>wal</a:t>
            </a:r>
            <a:r>
              <a:rPr lang="en-US" sz="2600" dirty="0"/>
              <a:t> </a:t>
            </a:r>
            <a:r>
              <a:rPr lang="en-US" sz="2600" dirty="0" err="1"/>
              <a:t>fakkaatuun</a:t>
            </a:r>
            <a:r>
              <a:rPr lang="en-US" sz="2600" dirty="0"/>
              <a:t> </a:t>
            </a:r>
            <a:r>
              <a:rPr lang="en-US" sz="2600" dirty="0" err="1"/>
              <a:t>hojjachuun</a:t>
            </a:r>
            <a:r>
              <a:rPr lang="en-US" sz="2600" dirty="0"/>
              <a:t> </a:t>
            </a:r>
            <a:r>
              <a:rPr lang="en-US" sz="2600" dirty="0" err="1"/>
              <a:t>laafaa</a:t>
            </a:r>
            <a:r>
              <a:rPr lang="en-US" sz="2600" dirty="0"/>
              <a:t> </a:t>
            </a:r>
            <a:r>
              <a:rPr lang="en-US" sz="2600" dirty="0" err="1"/>
              <a:t>ta’uu</a:t>
            </a:r>
            <a:r>
              <a:rPr lang="en-US" sz="26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600" dirty="0" err="1">
                <a:solidFill>
                  <a:srgbClr val="FF00FF"/>
                </a:solidFill>
              </a:rPr>
              <a:t>Tarreeffamni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gahee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hojii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/>
              <a:t>(job description) </a:t>
            </a:r>
            <a:r>
              <a:rPr lang="en-US" sz="2600" dirty="0" err="1"/>
              <a:t>hojjetaa</a:t>
            </a:r>
            <a:r>
              <a:rPr lang="en-US" sz="2600" dirty="0"/>
              <a:t> </a:t>
            </a:r>
            <a:r>
              <a:rPr lang="en-US" sz="2600" dirty="0" err="1"/>
              <a:t>adda</a:t>
            </a:r>
            <a:r>
              <a:rPr lang="en-US" sz="2600" dirty="0"/>
              <a:t> </a:t>
            </a:r>
            <a:r>
              <a:rPr lang="en-US" sz="2600" dirty="0" err="1"/>
              <a:t>bahee</a:t>
            </a:r>
            <a:r>
              <a:rPr lang="en-US" sz="2600" dirty="0"/>
              <a:t> </a:t>
            </a:r>
            <a:r>
              <a:rPr lang="en-US" sz="2600" dirty="0" err="1"/>
              <a:t>kennamuu</a:t>
            </a:r>
            <a:r>
              <a:rPr lang="en-US" sz="2600" dirty="0"/>
              <a:t> </a:t>
            </a:r>
            <a:r>
              <a:rPr lang="en-US" sz="2600" dirty="0" err="1"/>
              <a:t>dhabuu</a:t>
            </a:r>
            <a:r>
              <a:rPr lang="en-US" sz="26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600" dirty="0" err="1"/>
              <a:t>Naamusa</a:t>
            </a:r>
            <a:r>
              <a:rPr lang="en-US" sz="2600" dirty="0"/>
              <a:t> </a:t>
            </a:r>
            <a:r>
              <a:rPr lang="en-US" sz="2600" dirty="0" err="1"/>
              <a:t>iddoo</a:t>
            </a:r>
            <a:r>
              <a:rPr lang="en-US" sz="2600" dirty="0"/>
              <a:t> </a:t>
            </a:r>
            <a:r>
              <a:rPr lang="en-US" sz="2600" dirty="0" err="1"/>
              <a:t>hojii</a:t>
            </a:r>
            <a:r>
              <a:rPr lang="en-US" sz="2600" dirty="0"/>
              <a:t> fi </a:t>
            </a:r>
            <a:r>
              <a:rPr lang="en-US" sz="2600" dirty="0" err="1"/>
              <a:t>ogummaa</a:t>
            </a:r>
            <a:r>
              <a:rPr lang="en-US" sz="2600" dirty="0"/>
              <a:t> </a:t>
            </a:r>
            <a:r>
              <a:rPr lang="en-US" sz="2600" dirty="0" err="1"/>
              <a:t>ilaalchisee</a:t>
            </a:r>
            <a:r>
              <a:rPr lang="en-US" sz="2600" dirty="0"/>
              <a:t> </a:t>
            </a:r>
            <a:r>
              <a:rPr lang="en-US" sz="2600" dirty="0" err="1"/>
              <a:t>itti</a:t>
            </a:r>
            <a:r>
              <a:rPr lang="en-US" sz="2600" dirty="0"/>
              <a:t> </a:t>
            </a:r>
            <a:r>
              <a:rPr lang="en-US" sz="2600" dirty="0" err="1"/>
              <a:t>fayyadama</a:t>
            </a:r>
            <a:r>
              <a:rPr lang="en-US" sz="2600" dirty="0"/>
              <a:t> </a:t>
            </a:r>
            <a:r>
              <a:rPr lang="en-US" sz="2600" dirty="0" err="1"/>
              <a:t>yeroo</a:t>
            </a:r>
            <a:r>
              <a:rPr lang="en-US" sz="2600" dirty="0"/>
              <a:t> </a:t>
            </a:r>
            <a:r>
              <a:rPr lang="en-US" sz="2600" dirty="0" err="1"/>
              <a:t>hojii</a:t>
            </a:r>
            <a:r>
              <a:rPr lang="en-US" sz="2600" dirty="0"/>
              <a:t> </a:t>
            </a:r>
            <a:r>
              <a:rPr lang="en-US" sz="2600" dirty="0" err="1"/>
              <a:t>mootummaa</a:t>
            </a:r>
            <a:r>
              <a:rPr lang="en-US" sz="2600" dirty="0"/>
              <a:t> </a:t>
            </a:r>
            <a:r>
              <a:rPr lang="en-US" sz="2600" dirty="0" err="1"/>
              <a:t>irratti</a:t>
            </a:r>
            <a:r>
              <a:rPr lang="en-US" sz="2600" dirty="0"/>
              <a:t> </a:t>
            </a:r>
            <a:r>
              <a:rPr lang="en-US" sz="2600" dirty="0" err="1"/>
              <a:t>sa’aatii</a:t>
            </a:r>
            <a:r>
              <a:rPr lang="en-US" sz="2600" dirty="0"/>
              <a:t> </a:t>
            </a:r>
            <a:r>
              <a:rPr lang="en-US" sz="2600" dirty="0" err="1"/>
              <a:t>hojii</a:t>
            </a:r>
            <a:r>
              <a:rPr lang="en-US" sz="2600" dirty="0"/>
              <a:t> </a:t>
            </a:r>
            <a:r>
              <a:rPr lang="en-US" sz="2600" dirty="0" err="1"/>
              <a:t>mootummaatti</a:t>
            </a:r>
            <a:r>
              <a:rPr lang="en-US" sz="2600" dirty="0"/>
              <a:t> </a:t>
            </a:r>
            <a:r>
              <a:rPr lang="en-US" sz="2600" dirty="0" err="1">
                <a:solidFill>
                  <a:srgbClr val="FF00FF"/>
                </a:solidFill>
              </a:rPr>
              <a:t>qaamaan</a:t>
            </a:r>
            <a:r>
              <a:rPr lang="en-US" sz="2600" dirty="0">
                <a:solidFill>
                  <a:srgbClr val="FF00FF"/>
                </a:solidFill>
              </a:rPr>
              <a:t>, </a:t>
            </a:r>
            <a:r>
              <a:rPr lang="en-US" sz="2600" dirty="0" err="1">
                <a:solidFill>
                  <a:srgbClr val="FF00FF"/>
                </a:solidFill>
              </a:rPr>
              <a:t>miiraa</a:t>
            </a:r>
            <a:r>
              <a:rPr lang="en-US" sz="2600" dirty="0">
                <a:solidFill>
                  <a:srgbClr val="FF00FF"/>
                </a:solidFill>
              </a:rPr>
              <a:t> fi </a:t>
            </a:r>
            <a:r>
              <a:rPr lang="en-US" sz="2600" dirty="0" err="1">
                <a:solidFill>
                  <a:srgbClr val="FF00FF"/>
                </a:solidFill>
              </a:rPr>
              <a:t>sammuun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/>
              <a:t>qophii</a:t>
            </a:r>
            <a:r>
              <a:rPr lang="en-US" sz="2600" dirty="0"/>
              <a:t> </a:t>
            </a:r>
            <a:r>
              <a:rPr lang="en-US" sz="2600" dirty="0" err="1"/>
              <a:t>ta’ee</a:t>
            </a:r>
            <a:r>
              <a:rPr lang="en-US" sz="2600" dirty="0"/>
              <a:t> </a:t>
            </a:r>
            <a:r>
              <a:rPr lang="en-US" sz="2600" dirty="0" err="1"/>
              <a:t>iddoo</a:t>
            </a:r>
            <a:r>
              <a:rPr lang="en-US" sz="2600" dirty="0"/>
              <a:t> </a:t>
            </a:r>
            <a:r>
              <a:rPr lang="en-US" sz="2600" dirty="0" err="1"/>
              <a:t>hojiitti</a:t>
            </a:r>
            <a:r>
              <a:rPr lang="en-US" sz="2600" dirty="0"/>
              <a:t> </a:t>
            </a:r>
            <a:r>
              <a:rPr lang="en-US" sz="2600" dirty="0" err="1"/>
              <a:t>argamuun</a:t>
            </a:r>
            <a:r>
              <a:rPr lang="en-US" sz="2600" dirty="0"/>
              <a:t> </a:t>
            </a:r>
            <a:r>
              <a:rPr lang="en-US" sz="2600" dirty="0" err="1"/>
              <a:t>laafaa</a:t>
            </a:r>
            <a:r>
              <a:rPr lang="en-US" sz="2600" dirty="0"/>
              <a:t> </a:t>
            </a:r>
            <a:r>
              <a:rPr lang="en-US" sz="2600" dirty="0" err="1"/>
              <a:t>ta’uu</a:t>
            </a:r>
            <a:r>
              <a:rPr lang="en-US" sz="2600" dirty="0"/>
              <a:t>. </a:t>
            </a:r>
            <a:endParaRPr lang="en-US" sz="2600" b="1" dirty="0"/>
          </a:p>
          <a:p>
            <a:pPr marL="457200" lvl="0" indent="-457200" algn="just">
              <a:buBlip>
                <a:blip r:embed="rId2"/>
              </a:buBlip>
            </a:pPr>
            <a:r>
              <a:rPr lang="en-US" sz="2600" dirty="0" err="1"/>
              <a:t>Marii</a:t>
            </a:r>
            <a:r>
              <a:rPr lang="en-US" sz="2600" dirty="0"/>
              <a:t>  </a:t>
            </a:r>
            <a:r>
              <a:rPr lang="en-US" sz="2600" dirty="0" err="1"/>
              <a:t>kenna</a:t>
            </a:r>
            <a:r>
              <a:rPr lang="en-US" sz="2600" dirty="0"/>
              <a:t> </a:t>
            </a:r>
            <a:r>
              <a:rPr lang="en-US" sz="2600" dirty="0" err="1"/>
              <a:t>tajaajilaa</a:t>
            </a:r>
            <a:r>
              <a:rPr lang="en-US" sz="2600" dirty="0"/>
              <a:t> </a:t>
            </a:r>
            <a:r>
              <a:rPr lang="en-US" sz="2600" dirty="0" err="1">
                <a:solidFill>
                  <a:srgbClr val="FF00FF"/>
                </a:solidFill>
              </a:rPr>
              <a:t>torban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>
                <a:solidFill>
                  <a:srgbClr val="FF00FF"/>
                </a:solidFill>
              </a:rPr>
              <a:t>torbaniin</a:t>
            </a:r>
            <a:r>
              <a:rPr lang="en-US" sz="2600" dirty="0">
                <a:solidFill>
                  <a:srgbClr val="FF00FF"/>
                </a:solidFill>
              </a:rPr>
              <a:t> </a:t>
            </a:r>
            <a:r>
              <a:rPr lang="en-US" sz="2600" dirty="0" err="1"/>
              <a:t>idileessuu</a:t>
            </a:r>
            <a:r>
              <a:rPr lang="en-US" sz="2600" dirty="0"/>
              <a:t> </a:t>
            </a:r>
            <a:r>
              <a:rPr lang="en-US" sz="2600" dirty="0" err="1"/>
              <a:t>dadhabuu</a:t>
            </a:r>
            <a:r>
              <a:rPr lang="en-US" sz="26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0" y="17709"/>
            <a:ext cx="2946105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Itti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fufa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</a:t>
            </a:r>
            <a:endParaRPr lang="en-US" sz="3200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07482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175" y="190500"/>
            <a:ext cx="10972800" cy="619728"/>
          </a:xfrm>
        </p:spPr>
        <p:txBody>
          <a:bodyPr/>
          <a:lstStyle/>
          <a:p>
            <a:r>
              <a:rPr lang="en-US" sz="4000" dirty="0" err="1"/>
              <a:t>Qabiyyee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7549" y="671332"/>
            <a:ext cx="10616276" cy="5685019"/>
          </a:xfrm>
        </p:spPr>
        <p:txBody>
          <a:bodyPr>
            <a:noAutofit/>
          </a:bodyPr>
          <a:lstStyle/>
          <a:p>
            <a:pPr marL="914400" lvl="0" indent="-514350">
              <a:buBlip>
                <a:blip r:embed="rId2"/>
              </a:buBlip>
            </a:pP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Haala </a:t>
            </a:r>
            <a:r>
              <a:rPr lang="x-none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Waliigalaa</a:t>
            </a:r>
            <a:endParaRPr lang="en-US" sz="3200" b="1" dirty="0"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914400" lvl="0" indent="-514350">
              <a:buBlip>
                <a:blip r:embed="rId2"/>
              </a:buBlip>
            </a:pPr>
            <a:r>
              <a:rPr lang="x-none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Barbaachisummaa</a:t>
            </a: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GB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K</a:t>
            </a: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aroorichaa</a:t>
            </a:r>
            <a:endParaRPr lang="en-US" sz="3200" dirty="0">
              <a:solidFill>
                <a:schemeClr val="tx1"/>
              </a:solidFill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914400" lvl="0" indent="-514350">
              <a:buBlip>
                <a:blip r:embed="rId2"/>
              </a:buBlip>
            </a:pPr>
            <a:r>
              <a:rPr lang="x-none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Galmoota</a:t>
            </a: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Gurguddoo</a:t>
            </a:r>
            <a:endParaRPr lang="en-US" sz="3200" dirty="0">
              <a:solidFill>
                <a:schemeClr val="tx1"/>
              </a:solidFill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914400" lvl="0" indent="-514350">
              <a:buBlip>
                <a:blip r:embed="rId2"/>
              </a:buBlip>
            </a:pPr>
            <a:r>
              <a:rPr lang="en-GB" sz="3200" b="1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Kaayyoo</a:t>
            </a:r>
            <a:endParaRPr lang="en-US" sz="3200" b="1" dirty="0">
              <a:solidFill>
                <a:schemeClr val="tx1"/>
              </a:solidFill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914400" lvl="0" indent="-514350">
              <a:buBlip>
                <a:blip r:embed="rId2"/>
              </a:buBlip>
            </a:pPr>
            <a:r>
              <a:rPr lang="en-US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S</a:t>
            </a: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osochii </a:t>
            </a:r>
            <a:r>
              <a:rPr lang="en-US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K</a:t>
            </a:r>
            <a:r>
              <a:rPr lang="x-none" sz="3200" b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aroora</a:t>
            </a:r>
            <a:r>
              <a:rPr lang="en-US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x-none" sz="3200" b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Tiraansfoormeeshinii</a:t>
            </a:r>
            <a:r>
              <a:rPr lang="x-none" sz="320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W</a:t>
            </a: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aggootan </a:t>
            </a:r>
            <a:r>
              <a:rPr lang="en-US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D</a:t>
            </a: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arbanii </a:t>
            </a:r>
            <a:endParaRPr lang="en-US" sz="3200" dirty="0">
              <a:solidFill>
                <a:schemeClr val="tx1"/>
              </a:solidFill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914400" lvl="0" indent="-514350">
              <a:buBlip>
                <a:blip r:embed="rId2"/>
              </a:buBlip>
            </a:pP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Hojiiwwan </a:t>
            </a:r>
            <a:r>
              <a:rPr lang="x-none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Gurguddoo Bara 201</a:t>
            </a:r>
            <a:r>
              <a:rPr lang="en-US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7tti</a:t>
            </a:r>
            <a:r>
              <a:rPr lang="x-none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Karoo</a:t>
            </a:r>
            <a:r>
              <a:rPr lang="en-GB" sz="3200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rfaman</a:t>
            </a:r>
            <a:endParaRPr lang="en-US" sz="3200" dirty="0">
              <a:solidFill>
                <a:schemeClr val="tx1"/>
              </a:solidFill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914400" lvl="0" indent="-514350">
              <a:buBlip>
                <a:blip r:embed="rId2"/>
              </a:buBlip>
            </a:pPr>
            <a:r>
              <a:rPr lang="x-none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Tooftaa</a:t>
            </a:r>
            <a:r>
              <a:rPr lang="x-none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Raawwii </a:t>
            </a:r>
            <a:endParaRPr lang="en-US" sz="3200" dirty="0">
              <a:solidFill>
                <a:schemeClr val="tx1"/>
              </a:solidFill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914400" lvl="0" indent="-514350">
              <a:buBlip>
                <a:blip r:embed="rId2"/>
              </a:buBlip>
            </a:pPr>
            <a:r>
              <a:rPr lang="en-GB" sz="3200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Sirna</a:t>
            </a:r>
            <a:r>
              <a:rPr lang="en-GB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GB" sz="3200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Hordoffii</a:t>
            </a:r>
            <a:r>
              <a:rPr lang="en-GB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Kenna </a:t>
            </a:r>
            <a:r>
              <a:rPr lang="en-GB" sz="3200" b="1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Tajaajilaa</a:t>
            </a:r>
            <a:r>
              <a:rPr lang="en-GB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Diriirsuu</a:t>
            </a:r>
            <a:endParaRPr lang="en-GB" sz="3200" b="1" dirty="0">
              <a:solidFill>
                <a:schemeClr val="tx1"/>
              </a:solidFill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914400" lvl="0" indent="-514350">
              <a:buBlip>
                <a:blip r:embed="rId2"/>
              </a:buBlip>
            </a:pPr>
            <a:r>
              <a:rPr lang="en-US" sz="3200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Sirna</a:t>
            </a:r>
            <a:r>
              <a:rPr lang="en-US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gaafatummaa</a:t>
            </a:r>
            <a:r>
              <a:rPr lang="en-US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diriirsuu</a:t>
            </a:r>
            <a:r>
              <a:rPr lang="en-US" sz="3200" b="1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irratti </a:t>
            </a:r>
            <a:r>
              <a:rPr lang="en-US" sz="3200" dirty="0" err="1">
                <a:solidFill>
                  <a:schemeClr val="tx1"/>
                </a:solidFill>
                <a:latin typeface="Bahnschrift Light SemiCondensed" panose="020B0502040204020203" pitchFamily="34" charset="0"/>
                <a:cs typeface="Times New Roman" panose="02020603050405020304" pitchFamily="18" charset="0"/>
              </a:rPr>
              <a:t>hojjetamu</a:t>
            </a:r>
            <a:endParaRPr lang="en-US" sz="3200" dirty="0">
              <a:solidFill>
                <a:schemeClr val="tx1"/>
              </a:solidFill>
              <a:latin typeface="Bahnschrift Light SemiCondensed" panose="020B0502040204020203" pitchFamily="34" charset="0"/>
              <a:cs typeface="Times New Roman" panose="02020603050405020304" pitchFamily="18" charset="0"/>
            </a:endParaRPr>
          </a:p>
          <a:p>
            <a:pPr marL="514350" indent="-51435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dirty="0"/>
              <a:t> </a:t>
            </a:r>
            <a:r>
              <a:rPr lang="en-US" b="1" dirty="0">
                <a:solidFill>
                  <a:srgbClr val="7030A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7994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856" y="266701"/>
            <a:ext cx="11738344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spcBef>
                <a:spcPts val="600"/>
              </a:spcBef>
            </a:pPr>
            <a:r>
              <a:rPr lang="en-US" sz="3200" b="1" dirty="0">
                <a:solidFill>
                  <a:srgbClr val="002060"/>
                </a:solidFill>
              </a:rPr>
              <a:t>5.4.2.Rakkoolee </a:t>
            </a:r>
            <a:r>
              <a:rPr lang="en-US" sz="3200" b="1" dirty="0" err="1">
                <a:solidFill>
                  <a:srgbClr val="002060"/>
                </a:solidFill>
              </a:rPr>
              <a:t>Alaa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400" dirty="0" err="1">
                <a:solidFill>
                  <a:srgbClr val="FF00FF"/>
                </a:solidFill>
              </a:rPr>
              <a:t>Fedhiin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bittaa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/>
              <a:t>Komishinichaan</a:t>
            </a:r>
            <a:r>
              <a:rPr lang="en-US" sz="2400" dirty="0"/>
              <a:t> </a:t>
            </a:r>
            <a:r>
              <a:rPr lang="en-US" sz="2400" dirty="0" err="1"/>
              <a:t>dhiyaatu</a:t>
            </a:r>
            <a:r>
              <a:rPr lang="en-US" sz="2400" dirty="0"/>
              <a:t> </a:t>
            </a:r>
            <a:r>
              <a:rPr lang="en-US" sz="2400" dirty="0" err="1"/>
              <a:t>karaa</a:t>
            </a:r>
            <a:r>
              <a:rPr lang="en-US" sz="2400" dirty="0"/>
              <a:t> </a:t>
            </a:r>
            <a:r>
              <a:rPr lang="en-US" sz="2400" dirty="0" err="1"/>
              <a:t>ejensii</a:t>
            </a:r>
            <a:r>
              <a:rPr lang="en-US" sz="2400" dirty="0"/>
              <a:t> </a:t>
            </a:r>
            <a:r>
              <a:rPr lang="en-US" sz="2400" dirty="0" err="1"/>
              <a:t>bittaatiin</a:t>
            </a:r>
            <a:r>
              <a:rPr lang="en-US" sz="2400" dirty="0"/>
              <a:t> </a:t>
            </a:r>
            <a:r>
              <a:rPr lang="en-US" sz="2400" dirty="0" err="1"/>
              <a:t>yeroon</a:t>
            </a:r>
            <a:r>
              <a:rPr lang="en-US" sz="2400" dirty="0"/>
              <a:t> </a:t>
            </a:r>
            <a:r>
              <a:rPr lang="en-US" sz="2400" dirty="0" err="1"/>
              <a:t>raawwatamuu</a:t>
            </a:r>
            <a:r>
              <a:rPr lang="en-US" sz="2400" dirty="0"/>
              <a:t> </a:t>
            </a:r>
            <a:r>
              <a:rPr lang="en-US" sz="2400" dirty="0" err="1"/>
              <a:t>dhabuu</a:t>
            </a:r>
            <a:r>
              <a:rPr lang="en-US" sz="2400" dirty="0"/>
              <a:t> fi </a:t>
            </a:r>
            <a:r>
              <a:rPr lang="en-US" sz="2400" dirty="0" err="1"/>
              <a:t>harkifannaan</a:t>
            </a:r>
            <a:r>
              <a:rPr lang="en-US" sz="2400" dirty="0"/>
              <a:t> </a:t>
            </a:r>
            <a:r>
              <a:rPr lang="en-US" sz="2400" dirty="0" err="1"/>
              <a:t>jirachuu</a:t>
            </a:r>
            <a:endParaRPr lang="en-US" sz="20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400" dirty="0" err="1">
                <a:solidFill>
                  <a:srgbClr val="FF00FF"/>
                </a:solidFill>
              </a:rPr>
              <a:t>Qulqullinni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meeshaalee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/>
              <a:t>bitamanii</a:t>
            </a:r>
            <a:r>
              <a:rPr lang="en-US" sz="2400" dirty="0"/>
              <a:t> </a:t>
            </a:r>
            <a:r>
              <a:rPr lang="en-US" sz="2400" dirty="0" err="1"/>
              <a:t>darbee</a:t>
            </a:r>
            <a:r>
              <a:rPr lang="en-US" sz="2400" dirty="0"/>
              <a:t> </a:t>
            </a:r>
            <a:r>
              <a:rPr lang="en-US" sz="2400" dirty="0" err="1"/>
              <a:t>darbee</a:t>
            </a:r>
            <a:r>
              <a:rPr lang="en-US" sz="2400" dirty="0"/>
              <a:t> </a:t>
            </a:r>
            <a:r>
              <a:rPr lang="en-US" sz="2400" dirty="0" err="1"/>
              <a:t>hanqina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qabu</a:t>
            </a:r>
            <a:r>
              <a:rPr lang="en-US" sz="2400" dirty="0"/>
              <a:t> </a:t>
            </a:r>
            <a:r>
              <a:rPr lang="en-US" sz="2400" dirty="0" err="1"/>
              <a:t>ta’uu</a:t>
            </a:r>
            <a:r>
              <a:rPr lang="en-US" sz="2400" dirty="0"/>
              <a:t>;</a:t>
            </a:r>
            <a:endParaRPr lang="en-US" sz="20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400" dirty="0" err="1"/>
              <a:t>Qaamoleen</a:t>
            </a:r>
            <a:r>
              <a:rPr lang="en-US" sz="2400" dirty="0"/>
              <a:t> </a:t>
            </a:r>
            <a:r>
              <a:rPr lang="en-US" sz="2400" dirty="0" err="1"/>
              <a:t>alaa</a:t>
            </a:r>
            <a:r>
              <a:rPr lang="en-US" sz="2400" dirty="0"/>
              <a:t>/</a:t>
            </a:r>
            <a:r>
              <a:rPr lang="en-US" sz="2400" dirty="0" err="1"/>
              <a:t>manneen</a:t>
            </a:r>
            <a:r>
              <a:rPr lang="en-US" sz="2400" dirty="0"/>
              <a:t> </a:t>
            </a:r>
            <a:r>
              <a:rPr lang="en-US" sz="2400" dirty="0" err="1"/>
              <a:t>hojii</a:t>
            </a:r>
            <a:r>
              <a:rPr lang="en-US" sz="2400" dirty="0"/>
              <a:t> </a:t>
            </a:r>
            <a:r>
              <a:rPr lang="en-US" sz="2400" dirty="0" err="1"/>
              <a:t>sadarkaa</a:t>
            </a:r>
            <a:r>
              <a:rPr lang="en-US" sz="2400" dirty="0"/>
              <a:t> </a:t>
            </a:r>
            <a:r>
              <a:rPr lang="en-US" sz="2400" dirty="0" err="1"/>
              <a:t>sadarkaan</a:t>
            </a:r>
            <a:r>
              <a:rPr lang="en-US" sz="2400" dirty="0"/>
              <a:t> </a:t>
            </a:r>
            <a:r>
              <a:rPr lang="en-US" sz="2400" dirty="0" err="1"/>
              <a:t>jiran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FF"/>
                </a:solidFill>
              </a:rPr>
              <a:t>ragaa</a:t>
            </a:r>
            <a:r>
              <a:rPr lang="en-US" sz="2400" dirty="0">
                <a:solidFill>
                  <a:srgbClr val="FF00FF"/>
                </a:solidFill>
              </a:rPr>
              <a:t> fi </a:t>
            </a:r>
            <a:r>
              <a:rPr lang="en-US" sz="2400" dirty="0" err="1">
                <a:solidFill>
                  <a:srgbClr val="FF00FF"/>
                </a:solidFill>
              </a:rPr>
              <a:t>gabaasa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qulqulluu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qopheessuun</a:t>
            </a:r>
            <a:r>
              <a:rPr lang="en-US" sz="2400" dirty="0"/>
              <a:t> </a:t>
            </a:r>
            <a:r>
              <a:rPr lang="en-US" sz="2400" dirty="0" err="1"/>
              <a:t>dhiyeessuu</a:t>
            </a:r>
            <a:r>
              <a:rPr lang="en-US" sz="2400" dirty="0"/>
              <a:t> </a:t>
            </a:r>
            <a:r>
              <a:rPr lang="en-US" sz="2400" dirty="0" err="1"/>
              <a:t>irratti</a:t>
            </a:r>
            <a:r>
              <a:rPr lang="en-US" sz="2400" dirty="0"/>
              <a:t> </a:t>
            </a:r>
            <a:r>
              <a:rPr lang="en-US" sz="2400" dirty="0" err="1"/>
              <a:t>hanqinni</a:t>
            </a:r>
            <a:r>
              <a:rPr lang="en-US" sz="2400" dirty="0"/>
              <a:t> </a:t>
            </a:r>
            <a:r>
              <a:rPr lang="en-US" sz="2400" dirty="0" err="1"/>
              <a:t>jiraachuu</a:t>
            </a:r>
            <a:r>
              <a:rPr lang="en-US" sz="2400" dirty="0"/>
              <a:t> fi </a:t>
            </a:r>
            <a:r>
              <a:rPr lang="en-US" sz="2400" dirty="0" err="1"/>
              <a:t>ragaa</a:t>
            </a:r>
            <a:r>
              <a:rPr lang="en-US" sz="2400" dirty="0"/>
              <a:t> </a:t>
            </a:r>
            <a:r>
              <a:rPr lang="en-US" sz="2400" dirty="0" err="1"/>
              <a:t>qulqulluu</a:t>
            </a:r>
            <a:r>
              <a:rPr lang="en-US" sz="2400" dirty="0"/>
              <a:t> </a:t>
            </a:r>
            <a:r>
              <a:rPr lang="en-US" sz="2400" dirty="0" err="1"/>
              <a:t>ta’e</a:t>
            </a:r>
            <a:r>
              <a:rPr lang="en-US" sz="2400" dirty="0"/>
              <a:t> </a:t>
            </a:r>
            <a:r>
              <a:rPr lang="en-US" sz="2400" dirty="0" err="1"/>
              <a:t>dhiyeessuun</a:t>
            </a:r>
            <a:r>
              <a:rPr lang="en-US" sz="2400" dirty="0"/>
              <a:t> </a:t>
            </a:r>
            <a:r>
              <a:rPr lang="en-US" sz="2400" dirty="0" err="1"/>
              <a:t>hanqina</a:t>
            </a:r>
            <a:r>
              <a:rPr lang="en-US" sz="2400" dirty="0"/>
              <a:t> </a:t>
            </a:r>
            <a:r>
              <a:rPr lang="en-US" sz="2400" dirty="0" err="1"/>
              <a:t>qabaachuu</a:t>
            </a:r>
            <a:endParaRPr lang="en-US" sz="20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400" dirty="0" err="1"/>
              <a:t>Hordoffii</a:t>
            </a:r>
            <a:r>
              <a:rPr lang="en-US" sz="2400" dirty="0"/>
              <a:t> fi </a:t>
            </a:r>
            <a:r>
              <a:rPr lang="en-US" sz="2400" dirty="0" err="1"/>
              <a:t>gamaaggamin</a:t>
            </a:r>
            <a:r>
              <a:rPr lang="en-US" sz="2400" dirty="0"/>
              <a:t> </a:t>
            </a:r>
            <a:r>
              <a:rPr lang="en-US" sz="2400" dirty="0" err="1"/>
              <a:t>gaggeefamu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FF"/>
                </a:solidFill>
              </a:rPr>
              <a:t>sammuda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muraasa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/>
              <a:t>fudhachuun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gaggeeffamu</a:t>
            </a:r>
            <a:r>
              <a:rPr lang="en-US" sz="2400" dirty="0"/>
              <a:t> </a:t>
            </a:r>
            <a:r>
              <a:rPr lang="en-US" sz="2400" dirty="0" err="1"/>
              <a:t>ta’uu</a:t>
            </a:r>
            <a:endParaRPr lang="en-US" sz="20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400" dirty="0" err="1"/>
              <a:t>Hordoffii</a:t>
            </a:r>
            <a:r>
              <a:rPr lang="en-US" sz="2400" dirty="0"/>
              <a:t> fi </a:t>
            </a:r>
            <a:r>
              <a:rPr lang="en-US" sz="2400" dirty="0" err="1"/>
              <a:t>gamaaggamin</a:t>
            </a:r>
            <a:r>
              <a:rPr lang="en-US" sz="2400" dirty="0"/>
              <a:t> </a:t>
            </a:r>
            <a:r>
              <a:rPr lang="en-US" sz="2400" dirty="0" err="1"/>
              <a:t>gaggeeffamu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FF"/>
                </a:solidFill>
              </a:rPr>
              <a:t>gafatamummaa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qaqabsiisuu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/>
              <a:t>dadhabuu</a:t>
            </a:r>
            <a:r>
              <a:rPr lang="en-US" sz="2400" dirty="0"/>
              <a:t>;</a:t>
            </a:r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400" dirty="0"/>
              <a:t> </a:t>
            </a:r>
            <a:r>
              <a:rPr lang="en-US" sz="2400" dirty="0" err="1"/>
              <a:t>Qorannoo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FF"/>
                </a:solidFill>
              </a:rPr>
              <a:t>Karoora </a:t>
            </a:r>
            <a:r>
              <a:rPr lang="en-US" sz="2400" dirty="0" err="1">
                <a:solidFill>
                  <a:srgbClr val="FF00FF"/>
                </a:solidFill>
              </a:rPr>
              <a:t>iddoorratti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/>
              <a:t>xiyyeeffatee</a:t>
            </a:r>
            <a:r>
              <a:rPr lang="en-US" sz="2400" dirty="0"/>
              <a:t>/Spatial planning/</a:t>
            </a:r>
            <a:r>
              <a:rPr lang="en-US" sz="2400" dirty="0" err="1"/>
              <a:t>gaggeessuun</a:t>
            </a:r>
            <a:r>
              <a:rPr lang="en-US" sz="2400" dirty="0"/>
              <a:t> </a:t>
            </a:r>
            <a:r>
              <a:rPr lang="en-US" sz="2400" dirty="0" err="1"/>
              <a:t>hanqina</a:t>
            </a:r>
            <a:r>
              <a:rPr lang="en-US" sz="2400" dirty="0"/>
              <a:t> </a:t>
            </a:r>
            <a:r>
              <a:rPr lang="en-US" sz="2400" dirty="0" err="1"/>
              <a:t>qabaachuu</a:t>
            </a:r>
            <a:endParaRPr lang="en-US" sz="24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400" dirty="0"/>
              <a:t>Karoorri </a:t>
            </a:r>
            <a:r>
              <a:rPr lang="en-US" sz="2400" dirty="0" err="1"/>
              <a:t>tarsima’aa</a:t>
            </a:r>
            <a:r>
              <a:rPr lang="en-US" sz="2400" dirty="0"/>
              <a:t> </a:t>
            </a:r>
            <a:r>
              <a:rPr lang="en-US" sz="2400" dirty="0" err="1"/>
              <a:t>qophaa’u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FF"/>
                </a:solidFill>
              </a:rPr>
              <a:t>sadarkaa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hundatti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hawaasa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hirmaachisuu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/>
              <a:t>irratti </a:t>
            </a:r>
            <a:r>
              <a:rPr lang="en-US" sz="2400" dirty="0" err="1"/>
              <a:t>hanqina</a:t>
            </a:r>
            <a:r>
              <a:rPr lang="en-US" sz="2400" dirty="0"/>
              <a:t> </a:t>
            </a:r>
            <a:r>
              <a:rPr lang="en-US" sz="2400" dirty="0" err="1"/>
              <a:t>qabaachuu</a:t>
            </a:r>
            <a:endParaRPr lang="en-US" sz="20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5578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1"/>
            <a:ext cx="1153610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algn="ctr">
              <a:spcBef>
                <a:spcPts val="600"/>
              </a:spcBef>
            </a:pPr>
            <a:r>
              <a:rPr lang="en-US" sz="3200" b="1" dirty="0">
                <a:solidFill>
                  <a:srgbClr val="002060"/>
                </a:solidFill>
              </a:rPr>
              <a:t>5.5.</a:t>
            </a:r>
            <a:r>
              <a:rPr lang="x-none" sz="3200" b="1">
                <a:solidFill>
                  <a:srgbClr val="002060"/>
                </a:solidFill>
              </a:rPr>
              <a:t>Furmaata </a:t>
            </a:r>
            <a:r>
              <a:rPr lang="x-none" sz="3200" b="1" dirty="0">
                <a:solidFill>
                  <a:srgbClr val="002060"/>
                </a:solidFill>
              </a:rPr>
              <a:t>Rakkoolee </a:t>
            </a:r>
            <a:endParaRPr lang="en-US" sz="3200" b="1" i="1" dirty="0">
              <a:solidFill>
                <a:srgbClr val="002060"/>
              </a:solidFill>
            </a:endParaRP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400" dirty="0" err="1"/>
              <a:t>Akka</a:t>
            </a:r>
            <a:r>
              <a:rPr lang="en-GB" sz="2400" dirty="0"/>
              <a:t> </a:t>
            </a:r>
            <a:r>
              <a:rPr lang="en-GB" sz="2400" dirty="0" err="1"/>
              <a:t>KKMOtti</a:t>
            </a:r>
            <a:r>
              <a:rPr lang="en-GB" sz="2400" dirty="0"/>
              <a:t> </a:t>
            </a:r>
            <a:r>
              <a:rPr lang="en-GB" sz="2800" dirty="0" err="1"/>
              <a:t>rakkoolee</a:t>
            </a:r>
            <a:r>
              <a:rPr lang="en-GB" sz="2800" dirty="0"/>
              <a:t> </a:t>
            </a:r>
            <a:r>
              <a:rPr lang="en-GB" sz="2800" dirty="0" err="1"/>
              <a:t>kenniinsa</a:t>
            </a:r>
            <a:r>
              <a:rPr lang="en-GB" sz="2800" dirty="0"/>
              <a:t> </a:t>
            </a:r>
            <a:r>
              <a:rPr lang="en-GB" sz="2800" dirty="0" err="1"/>
              <a:t>tajaajilaa</a:t>
            </a:r>
            <a:r>
              <a:rPr lang="en-GB" sz="2800" dirty="0"/>
              <a:t> </a:t>
            </a:r>
            <a:r>
              <a:rPr lang="en-GB" sz="2800" dirty="0" err="1"/>
              <a:t>irratti</a:t>
            </a:r>
            <a:r>
              <a:rPr lang="en-GB" sz="2800" dirty="0"/>
              <a:t> </a:t>
            </a:r>
            <a:r>
              <a:rPr lang="en-GB" sz="2800" dirty="0" err="1">
                <a:solidFill>
                  <a:srgbClr val="FF00FF"/>
                </a:solidFill>
              </a:rPr>
              <a:t>marii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gadi-fageenyaan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gaggeessun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/>
              <a:t>rakkoo</a:t>
            </a:r>
            <a:r>
              <a:rPr lang="en-GB" sz="2800" dirty="0"/>
              <a:t> </a:t>
            </a:r>
            <a:r>
              <a:rPr lang="en-GB" sz="2800" dirty="0" err="1"/>
              <a:t>amma</a:t>
            </a:r>
            <a:r>
              <a:rPr lang="en-GB" sz="2800" dirty="0"/>
              <a:t> </a:t>
            </a:r>
            <a:r>
              <a:rPr lang="en-GB" sz="2800" dirty="0" err="1"/>
              <a:t>jiru</a:t>
            </a:r>
            <a:r>
              <a:rPr lang="en-GB" sz="2800" dirty="0"/>
              <a:t> </a:t>
            </a:r>
            <a:r>
              <a:rPr lang="en-GB" sz="2800" dirty="0" err="1"/>
              <a:t>irratti</a:t>
            </a:r>
            <a:r>
              <a:rPr lang="en-GB" sz="2800" dirty="0"/>
              <a:t> </a:t>
            </a:r>
            <a:r>
              <a:rPr lang="en-GB" sz="2800" dirty="0" err="1"/>
              <a:t>waligaltee</a:t>
            </a:r>
            <a:r>
              <a:rPr lang="en-GB" sz="2800" dirty="0"/>
              <a:t> </a:t>
            </a:r>
            <a:r>
              <a:rPr lang="en-GB" sz="2800" dirty="0" err="1"/>
              <a:t>irra</a:t>
            </a:r>
            <a:r>
              <a:rPr lang="en-GB" sz="2800" dirty="0"/>
              <a:t> </a:t>
            </a:r>
            <a:r>
              <a:rPr lang="en-GB" sz="2800" dirty="0" err="1"/>
              <a:t>gahuu</a:t>
            </a:r>
            <a:r>
              <a:rPr lang="en-GB" sz="2800" dirty="0"/>
              <a:t> (</a:t>
            </a:r>
            <a:r>
              <a:rPr lang="en-GB" sz="2800" dirty="0" err="1"/>
              <a:t>Consesus</a:t>
            </a:r>
            <a:r>
              <a:rPr lang="en-GB" sz="2800" dirty="0"/>
              <a:t>);</a:t>
            </a:r>
            <a:endParaRPr lang="en-US" sz="28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800" dirty="0" err="1">
                <a:solidFill>
                  <a:srgbClr val="FF00FF"/>
                </a:solidFill>
              </a:rPr>
              <a:t>Sakatta’iinsa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itti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quufiinsa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maammilaa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/>
              <a:t>gaggeessuun</a:t>
            </a:r>
            <a:r>
              <a:rPr lang="en-GB" sz="2800" dirty="0"/>
              <a:t> </a:t>
            </a:r>
            <a:r>
              <a:rPr lang="en-GB" sz="2800" dirty="0" err="1"/>
              <a:t>tajaajila</a:t>
            </a:r>
            <a:r>
              <a:rPr lang="en-GB" sz="2800" dirty="0"/>
              <a:t> </a:t>
            </a:r>
            <a:r>
              <a:rPr lang="en-GB" sz="2800" dirty="0" err="1"/>
              <a:t>fooyyessaa</a:t>
            </a:r>
            <a:r>
              <a:rPr lang="en-GB" sz="2800" dirty="0"/>
              <a:t> </a:t>
            </a:r>
            <a:r>
              <a:rPr lang="en-GB" sz="2800" dirty="0" err="1"/>
              <a:t>deemuu</a:t>
            </a:r>
            <a:r>
              <a:rPr lang="en-GB" sz="2800" dirty="0"/>
              <a:t>;</a:t>
            </a:r>
            <a:endParaRPr lang="en-US" sz="28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800" dirty="0" err="1">
                <a:solidFill>
                  <a:srgbClr val="FF00FF"/>
                </a:solidFill>
              </a:rPr>
              <a:t>Daayireektoreetonni</a:t>
            </a:r>
            <a:r>
              <a:rPr lang="en-GB" sz="2800" dirty="0"/>
              <a:t> </a:t>
            </a:r>
            <a:r>
              <a:rPr lang="en-GB" sz="2800" dirty="0" err="1"/>
              <a:t>rakkoolee</a:t>
            </a:r>
            <a:r>
              <a:rPr lang="en-GB" sz="2800" dirty="0"/>
              <a:t> </a:t>
            </a:r>
            <a:r>
              <a:rPr lang="en-GB" sz="2800" dirty="0" err="1"/>
              <a:t>akka</a:t>
            </a:r>
            <a:r>
              <a:rPr lang="en-GB" sz="2800" dirty="0"/>
              <a:t> mana </a:t>
            </a:r>
            <a:r>
              <a:rPr lang="en-GB" sz="2800" dirty="0" err="1"/>
              <a:t>hojiitti</a:t>
            </a:r>
            <a:r>
              <a:rPr lang="en-GB" sz="2800" dirty="0"/>
              <a:t> </a:t>
            </a:r>
            <a:r>
              <a:rPr lang="en-GB" sz="2800" dirty="0" err="1"/>
              <a:t>adda</a:t>
            </a:r>
            <a:r>
              <a:rPr lang="en-GB" sz="2800" dirty="0"/>
              <a:t> </a:t>
            </a:r>
            <a:r>
              <a:rPr lang="en-GB" sz="2800" dirty="0" err="1"/>
              <a:t>bahan</a:t>
            </a:r>
            <a:r>
              <a:rPr lang="en-GB" sz="2800" dirty="0"/>
              <a:t>  </a:t>
            </a:r>
            <a:r>
              <a:rPr lang="en-GB" sz="2800" dirty="0" err="1"/>
              <a:t>irratti</a:t>
            </a:r>
            <a:r>
              <a:rPr lang="en-GB" sz="2800" dirty="0"/>
              <a:t> </a:t>
            </a:r>
            <a:r>
              <a:rPr lang="en-GB" sz="2800" dirty="0" err="1"/>
              <a:t>akka</a:t>
            </a:r>
            <a:r>
              <a:rPr lang="en-GB" sz="2800" dirty="0"/>
              <a:t> </a:t>
            </a:r>
            <a:r>
              <a:rPr lang="en-GB" sz="2800" dirty="0" err="1"/>
              <a:t>karoorfatan</a:t>
            </a:r>
            <a:r>
              <a:rPr lang="en-GB" sz="2800" dirty="0"/>
              <a:t>, </a:t>
            </a:r>
            <a:r>
              <a:rPr lang="en-GB" sz="2800" dirty="0" err="1">
                <a:solidFill>
                  <a:srgbClr val="FF00FF"/>
                </a:solidFill>
              </a:rPr>
              <a:t>raawwii</a:t>
            </a:r>
            <a:r>
              <a:rPr lang="en-GB" sz="2800" dirty="0">
                <a:solidFill>
                  <a:srgbClr val="FF00FF"/>
                </a:solidFill>
              </a:rPr>
              <a:t> fi </a:t>
            </a:r>
            <a:r>
              <a:rPr lang="en-GB" sz="2800" dirty="0" err="1">
                <a:solidFill>
                  <a:srgbClr val="FF00FF"/>
                </a:solidFill>
              </a:rPr>
              <a:t>bu’aa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isaa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qabatamaan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madaaluun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/>
              <a:t>yeroo</a:t>
            </a:r>
            <a:r>
              <a:rPr lang="en-GB" sz="2800" dirty="0"/>
              <a:t> </a:t>
            </a:r>
            <a:r>
              <a:rPr lang="en-GB" sz="2800" dirty="0" err="1"/>
              <a:t>yeroon</a:t>
            </a:r>
            <a:r>
              <a:rPr lang="en-GB" sz="2800" dirty="0"/>
              <a:t> </a:t>
            </a:r>
            <a:r>
              <a:rPr lang="en-GB" sz="2800" dirty="0" err="1"/>
              <a:t>gabaasa</a:t>
            </a:r>
            <a:r>
              <a:rPr lang="en-GB" sz="2800" dirty="0"/>
              <a:t> </a:t>
            </a:r>
            <a:r>
              <a:rPr lang="en-GB" sz="2800" dirty="0" err="1"/>
              <a:t>akka</a:t>
            </a:r>
            <a:r>
              <a:rPr lang="en-GB" sz="2800" dirty="0"/>
              <a:t> </a:t>
            </a:r>
            <a:r>
              <a:rPr lang="en-GB" sz="2800" dirty="0" err="1"/>
              <a:t>dhiyeessan</a:t>
            </a:r>
            <a:r>
              <a:rPr lang="en-GB" sz="2800" dirty="0"/>
              <a:t> </a:t>
            </a:r>
            <a:r>
              <a:rPr lang="en-GB" sz="2800" dirty="0" err="1"/>
              <a:t>gochuu</a:t>
            </a:r>
            <a:r>
              <a:rPr lang="en-GB" sz="2800" dirty="0"/>
              <a:t>,</a:t>
            </a:r>
            <a:endParaRPr lang="en-US" sz="28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800" dirty="0" err="1"/>
              <a:t>Rakkoolee</a:t>
            </a:r>
            <a:r>
              <a:rPr lang="en-GB" sz="2800" dirty="0"/>
              <a:t> </a:t>
            </a:r>
            <a:r>
              <a:rPr lang="en-GB" sz="2800" dirty="0" err="1"/>
              <a:t>adda</a:t>
            </a:r>
            <a:r>
              <a:rPr lang="en-GB" sz="2800" dirty="0"/>
              <a:t> </a:t>
            </a:r>
            <a:r>
              <a:rPr lang="en-GB" sz="2800" dirty="0" err="1"/>
              <a:t>bahan</a:t>
            </a:r>
            <a:r>
              <a:rPr lang="en-GB" sz="2800" dirty="0"/>
              <a:t> </a:t>
            </a:r>
            <a:r>
              <a:rPr lang="en-GB" sz="2800" dirty="0" err="1"/>
              <a:t>caasaa</a:t>
            </a:r>
            <a:r>
              <a:rPr lang="en-GB" sz="2800" dirty="0"/>
              <a:t> </a:t>
            </a:r>
            <a:r>
              <a:rPr lang="en-GB" sz="2800" dirty="0" err="1">
                <a:solidFill>
                  <a:srgbClr val="FF00FF"/>
                </a:solidFill>
              </a:rPr>
              <a:t>sadarkaa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sadarkaan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jiran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yoom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maal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akka</a:t>
            </a:r>
            <a:r>
              <a:rPr lang="en-GB" sz="2800" dirty="0">
                <a:solidFill>
                  <a:srgbClr val="FF00FF"/>
                </a:solidFill>
              </a:rPr>
              <a:t> </a:t>
            </a:r>
            <a:r>
              <a:rPr lang="en-GB" sz="2800" dirty="0" err="1">
                <a:solidFill>
                  <a:srgbClr val="FF00FF"/>
                </a:solidFill>
              </a:rPr>
              <a:t>sirreessan</a:t>
            </a:r>
            <a:r>
              <a:rPr lang="en-GB" sz="2800" dirty="0"/>
              <a:t> </a:t>
            </a:r>
            <a:r>
              <a:rPr lang="en-GB" sz="2800" dirty="0" err="1"/>
              <a:t>karaa</a:t>
            </a:r>
            <a:r>
              <a:rPr lang="en-GB" sz="2800" dirty="0"/>
              <a:t> </a:t>
            </a:r>
            <a:r>
              <a:rPr lang="en-GB" sz="2800" dirty="0" err="1"/>
              <a:t>tarsiimawaa</a:t>
            </a:r>
            <a:r>
              <a:rPr lang="en-GB" sz="2800" dirty="0"/>
              <a:t> </a:t>
            </a:r>
            <a:r>
              <a:rPr lang="en-GB" sz="2800" dirty="0" err="1"/>
              <a:t>ta’een</a:t>
            </a:r>
            <a:r>
              <a:rPr lang="en-GB" sz="2800" dirty="0"/>
              <a:t> </a:t>
            </a:r>
            <a:r>
              <a:rPr lang="en-GB" sz="2800" dirty="0" err="1"/>
              <a:t>sagantaa</a:t>
            </a:r>
            <a:r>
              <a:rPr lang="en-GB" sz="2800" dirty="0"/>
              <a:t> </a:t>
            </a:r>
            <a:r>
              <a:rPr lang="en-GB" sz="2800" dirty="0" err="1"/>
              <a:t>raawwii</a:t>
            </a:r>
            <a:r>
              <a:rPr lang="en-GB" sz="2800" dirty="0"/>
              <a:t> </a:t>
            </a:r>
            <a:r>
              <a:rPr lang="en-GB" sz="2800" dirty="0" err="1"/>
              <a:t>baasuun</a:t>
            </a:r>
            <a:r>
              <a:rPr lang="en-GB" sz="2800" dirty="0"/>
              <a:t> </a:t>
            </a:r>
            <a:r>
              <a:rPr lang="en-GB" sz="2800" dirty="0" err="1"/>
              <a:t>hiikaa</a:t>
            </a:r>
            <a:r>
              <a:rPr lang="en-GB" sz="2800" dirty="0"/>
              <a:t> </a:t>
            </a:r>
            <a:r>
              <a:rPr lang="en-GB" sz="2800" dirty="0" err="1"/>
              <a:t>deemuu</a:t>
            </a:r>
            <a:r>
              <a:rPr lang="en-GB" sz="2800" dirty="0"/>
              <a:t>;</a:t>
            </a:r>
            <a:endParaRPr lang="en-US" sz="2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8583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753" y="705928"/>
            <a:ext cx="11729597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700" dirty="0" err="1"/>
              <a:t>Bu’aawwan</a:t>
            </a:r>
            <a:r>
              <a:rPr lang="en-GB" sz="2700" dirty="0"/>
              <a:t> </a:t>
            </a:r>
            <a:r>
              <a:rPr lang="en-GB" sz="2700" dirty="0" err="1"/>
              <a:t>raawwii</a:t>
            </a:r>
            <a:r>
              <a:rPr lang="en-GB" sz="2700" dirty="0"/>
              <a:t> </a:t>
            </a:r>
            <a:r>
              <a:rPr lang="en-GB" sz="2700" dirty="0" err="1"/>
              <a:t>karooraa</a:t>
            </a:r>
            <a:r>
              <a:rPr lang="en-GB" sz="2700" dirty="0"/>
              <a:t> </a:t>
            </a:r>
            <a:r>
              <a:rPr lang="en-GB" sz="2700" dirty="0" err="1"/>
              <a:t>akkaataa</a:t>
            </a:r>
            <a:r>
              <a:rPr lang="en-GB" sz="2700" dirty="0"/>
              <a:t> </a:t>
            </a:r>
            <a:r>
              <a:rPr lang="en-GB" sz="2700" dirty="0" err="1"/>
              <a:t>agarsiiftuu</a:t>
            </a:r>
            <a:r>
              <a:rPr lang="en-GB" sz="2700" dirty="0"/>
              <a:t> </a:t>
            </a:r>
            <a:r>
              <a:rPr lang="en-GB" sz="2700" dirty="0" err="1"/>
              <a:t>taa’een</a:t>
            </a:r>
            <a:r>
              <a:rPr lang="en-GB" sz="2700" dirty="0"/>
              <a:t> </a:t>
            </a:r>
            <a:r>
              <a:rPr lang="en-GB" sz="2700" dirty="0" err="1">
                <a:solidFill>
                  <a:srgbClr val="FF00FF"/>
                </a:solidFill>
              </a:rPr>
              <a:t>madaaluu</a:t>
            </a:r>
            <a:r>
              <a:rPr lang="en-GB" sz="2700" dirty="0">
                <a:solidFill>
                  <a:srgbClr val="FF00FF"/>
                </a:solidFill>
              </a:rPr>
              <a:t> fi </a:t>
            </a:r>
            <a:r>
              <a:rPr lang="en-GB" sz="2700" dirty="0" err="1">
                <a:solidFill>
                  <a:srgbClr val="FF00FF"/>
                </a:solidFill>
              </a:rPr>
              <a:t>tarkaanfii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/>
              <a:t>sirreeffamaa</a:t>
            </a:r>
            <a:r>
              <a:rPr lang="en-GB" sz="2700" dirty="0"/>
              <a:t> </a:t>
            </a:r>
            <a:r>
              <a:rPr lang="en-GB" sz="2700" dirty="0" err="1"/>
              <a:t>fudhachaa</a:t>
            </a:r>
            <a:r>
              <a:rPr lang="en-GB" sz="2700" dirty="0"/>
              <a:t> </a:t>
            </a:r>
            <a:r>
              <a:rPr lang="en-GB" sz="2700" dirty="0" err="1"/>
              <a:t>deemuu</a:t>
            </a:r>
            <a:r>
              <a:rPr lang="en-GB" sz="2700" dirty="0"/>
              <a:t> /</a:t>
            </a:r>
            <a:r>
              <a:rPr lang="en-GB" sz="2700" dirty="0" err="1"/>
              <a:t>Gaafatamummaa</a:t>
            </a:r>
            <a:r>
              <a:rPr lang="en-GB" sz="2700" dirty="0"/>
              <a:t>  </a:t>
            </a:r>
            <a:r>
              <a:rPr lang="en-GB" sz="2700" dirty="0" err="1"/>
              <a:t>mirkaneessuu</a:t>
            </a:r>
            <a:r>
              <a:rPr lang="en-GB" sz="2700" dirty="0"/>
              <a:t>/;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700" dirty="0" err="1"/>
              <a:t>Rakkoolee</a:t>
            </a:r>
            <a:r>
              <a:rPr lang="en-GB" sz="2700" dirty="0"/>
              <a:t> </a:t>
            </a:r>
            <a:r>
              <a:rPr lang="en-GB" sz="2700" dirty="0" err="1"/>
              <a:t>hojimaata</a:t>
            </a:r>
            <a:r>
              <a:rPr lang="en-GB" sz="2700" dirty="0"/>
              <a:t> </a:t>
            </a:r>
            <a:r>
              <a:rPr lang="en-GB" sz="2700" dirty="0" err="1"/>
              <a:t>irraa</a:t>
            </a:r>
            <a:r>
              <a:rPr lang="en-GB" sz="2700" dirty="0"/>
              <a:t> </a:t>
            </a:r>
            <a:r>
              <a:rPr lang="en-GB" sz="2700" dirty="0" err="1"/>
              <a:t>maddan</a:t>
            </a:r>
            <a:r>
              <a:rPr lang="en-GB" sz="2700" dirty="0"/>
              <a:t> </a:t>
            </a:r>
            <a:r>
              <a:rPr lang="en-GB" sz="2700" dirty="0" err="1">
                <a:solidFill>
                  <a:srgbClr val="FF00FF"/>
                </a:solidFill>
              </a:rPr>
              <a:t>qorannoo</a:t>
            </a:r>
            <a:r>
              <a:rPr lang="en-GB" sz="2700" dirty="0">
                <a:solidFill>
                  <a:srgbClr val="FF00FF"/>
                </a:solidFill>
              </a:rPr>
              <a:t> fi </a:t>
            </a:r>
            <a:r>
              <a:rPr lang="en-GB" sz="2700" dirty="0" err="1">
                <a:solidFill>
                  <a:srgbClr val="FF00FF"/>
                </a:solidFill>
              </a:rPr>
              <a:t>xiinxala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saayinsaawaa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/>
              <a:t>ta’een</a:t>
            </a:r>
            <a:r>
              <a:rPr lang="en-GB" sz="2700" dirty="0"/>
              <a:t> adda </a:t>
            </a:r>
            <a:r>
              <a:rPr lang="en-GB" sz="2700" dirty="0" err="1"/>
              <a:t>baasuun</a:t>
            </a:r>
            <a:r>
              <a:rPr lang="en-GB" sz="2700" dirty="0"/>
              <a:t> </a:t>
            </a:r>
            <a:r>
              <a:rPr lang="en-GB" sz="2700" dirty="0" err="1"/>
              <a:t>hojimaata</a:t>
            </a:r>
            <a:r>
              <a:rPr lang="en-GB" sz="2700" dirty="0"/>
              <a:t> </a:t>
            </a:r>
            <a:r>
              <a:rPr lang="en-GB" sz="2700" dirty="0" err="1"/>
              <a:t>haaraan</a:t>
            </a:r>
            <a:r>
              <a:rPr lang="en-GB" sz="2700" dirty="0"/>
              <a:t> </a:t>
            </a:r>
            <a:r>
              <a:rPr lang="en-GB" sz="2700" dirty="0" err="1"/>
              <a:t>bakka</a:t>
            </a:r>
            <a:r>
              <a:rPr lang="en-GB" sz="2700" dirty="0"/>
              <a:t> </a:t>
            </a:r>
            <a:r>
              <a:rPr lang="en-GB" sz="2700" dirty="0" err="1"/>
              <a:t>buusaa</a:t>
            </a:r>
            <a:r>
              <a:rPr lang="en-GB" sz="2700" dirty="0"/>
              <a:t> </a:t>
            </a:r>
            <a:r>
              <a:rPr lang="en-GB" sz="2700" dirty="0" err="1"/>
              <a:t>deemuu</a:t>
            </a:r>
            <a:r>
              <a:rPr lang="en-GB" sz="2700" dirty="0"/>
              <a:t>;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700" dirty="0" err="1">
                <a:solidFill>
                  <a:srgbClr val="FF00FF"/>
                </a:solidFill>
              </a:rPr>
              <a:t>Qaqqabummaa</a:t>
            </a:r>
            <a:r>
              <a:rPr lang="en-GB" sz="2700" dirty="0">
                <a:solidFill>
                  <a:srgbClr val="FF00FF"/>
                </a:solidFill>
              </a:rPr>
              <a:t> fi </a:t>
            </a:r>
            <a:r>
              <a:rPr lang="en-GB" sz="2700" dirty="0" err="1">
                <a:solidFill>
                  <a:srgbClr val="FF00FF"/>
                </a:solidFill>
              </a:rPr>
              <a:t>si’aayina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/>
              <a:t>kenniinsa</a:t>
            </a:r>
            <a:r>
              <a:rPr lang="en-GB" sz="2700" dirty="0"/>
              <a:t> </a:t>
            </a:r>
            <a:r>
              <a:rPr lang="en-GB" sz="2700" dirty="0" err="1"/>
              <a:t>murtii</a:t>
            </a:r>
            <a:r>
              <a:rPr lang="en-GB" sz="2700" dirty="0"/>
              <a:t> </a:t>
            </a:r>
            <a:r>
              <a:rPr lang="en-GB" sz="2700" dirty="0" err="1"/>
              <a:t>hooggansaa</a:t>
            </a:r>
            <a:r>
              <a:rPr lang="en-GB" sz="2700" dirty="0"/>
              <a:t> </a:t>
            </a:r>
            <a:r>
              <a:rPr lang="en-GB" sz="2700" dirty="0" err="1"/>
              <a:t>dabaluuf</a:t>
            </a:r>
            <a:r>
              <a:rPr lang="en-GB" sz="2700" dirty="0"/>
              <a:t> </a:t>
            </a:r>
            <a:r>
              <a:rPr lang="en-GB" sz="2700" dirty="0" err="1">
                <a:solidFill>
                  <a:srgbClr val="FF00FF"/>
                </a:solidFill>
              </a:rPr>
              <a:t>hooggansi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guyyaa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abbaa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dhimmaa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itti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keessummeessu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/>
              <a:t>kallattii</a:t>
            </a:r>
            <a:r>
              <a:rPr lang="en-GB" sz="2700" dirty="0"/>
              <a:t> </a:t>
            </a:r>
            <a:r>
              <a:rPr lang="en-GB" sz="2700" dirty="0" err="1"/>
              <a:t>mootummaan</a:t>
            </a:r>
            <a:r>
              <a:rPr lang="en-GB" sz="2700" dirty="0"/>
              <a:t> </a:t>
            </a:r>
            <a:r>
              <a:rPr lang="en-GB" sz="2700" dirty="0" err="1"/>
              <a:t>kenneen</a:t>
            </a:r>
            <a:r>
              <a:rPr lang="en-GB" sz="2700" dirty="0"/>
              <a:t> </a:t>
            </a:r>
            <a:r>
              <a:rPr lang="en-GB" sz="2700" dirty="0" err="1"/>
              <a:t>hojitti</a:t>
            </a:r>
            <a:r>
              <a:rPr lang="en-GB" sz="2700" dirty="0"/>
              <a:t> </a:t>
            </a:r>
            <a:r>
              <a:rPr lang="en-GB" sz="2700" dirty="0" err="1"/>
              <a:t>hiikuufii</a:t>
            </a:r>
            <a:r>
              <a:rPr lang="en-GB" sz="2700" dirty="0"/>
              <a:t> </a:t>
            </a:r>
            <a:r>
              <a:rPr lang="en-GB" sz="2700" dirty="0" err="1"/>
              <a:t>guyyaa</a:t>
            </a:r>
            <a:r>
              <a:rPr lang="en-GB" sz="2700" dirty="0"/>
              <a:t> </a:t>
            </a:r>
            <a:r>
              <a:rPr lang="en-GB" sz="2700" dirty="0" err="1"/>
              <a:t>hojii</a:t>
            </a:r>
            <a:r>
              <a:rPr lang="en-GB" sz="2700" dirty="0"/>
              <a:t> </a:t>
            </a:r>
            <a:r>
              <a:rPr lang="en-GB" sz="2700" dirty="0" err="1"/>
              <a:t>dirree</a:t>
            </a:r>
            <a:r>
              <a:rPr lang="en-GB" sz="2700" dirty="0"/>
              <a:t>  bahu </a:t>
            </a:r>
            <a:r>
              <a:rPr lang="en-GB" sz="2700" dirty="0" err="1"/>
              <a:t>ammoo</a:t>
            </a:r>
            <a:r>
              <a:rPr lang="en-GB" sz="2700" dirty="0"/>
              <a:t> </a:t>
            </a:r>
            <a:r>
              <a:rPr lang="en-GB" sz="2700" dirty="0" err="1"/>
              <a:t>bakka</a:t>
            </a:r>
            <a:r>
              <a:rPr lang="en-GB" sz="2700" dirty="0"/>
              <a:t> </a:t>
            </a:r>
            <a:r>
              <a:rPr lang="en-GB" sz="2700" dirty="0" err="1"/>
              <a:t>bu’iinsa</a:t>
            </a:r>
            <a:r>
              <a:rPr lang="en-GB" sz="2700" dirty="0"/>
              <a:t> </a:t>
            </a:r>
            <a:r>
              <a:rPr lang="en-GB" sz="2700" dirty="0" err="1"/>
              <a:t>kennuun</a:t>
            </a:r>
            <a:r>
              <a:rPr lang="en-GB" sz="2700" dirty="0"/>
              <a:t> </a:t>
            </a:r>
            <a:r>
              <a:rPr lang="en-GB" sz="2700" dirty="0" err="1"/>
              <a:t>deddeebbii</a:t>
            </a:r>
            <a:r>
              <a:rPr lang="en-GB" sz="2700" dirty="0"/>
              <a:t> </a:t>
            </a:r>
            <a:r>
              <a:rPr lang="en-GB" sz="2700" dirty="0" err="1"/>
              <a:t>malee</a:t>
            </a:r>
            <a:r>
              <a:rPr lang="en-GB" sz="2700" dirty="0"/>
              <a:t> </a:t>
            </a:r>
            <a:r>
              <a:rPr lang="en-GB" sz="2700" dirty="0" err="1"/>
              <a:t>maammiloota</a:t>
            </a:r>
            <a:r>
              <a:rPr lang="en-GB" sz="2700" dirty="0"/>
              <a:t> </a:t>
            </a:r>
            <a:r>
              <a:rPr lang="en-GB" sz="2700" dirty="0" err="1"/>
              <a:t>tajaajiluu</a:t>
            </a:r>
            <a:r>
              <a:rPr lang="en-GB" sz="2700" dirty="0"/>
              <a:t> 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2700" dirty="0" err="1">
                <a:solidFill>
                  <a:srgbClr val="FF00FF"/>
                </a:solidFill>
              </a:rPr>
              <a:t>Miira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tajaajiltummaa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pabliik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sarvaantii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fooyyessuuf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/>
              <a:t>rakkoolee</a:t>
            </a:r>
            <a:r>
              <a:rPr lang="en-GB" sz="2700" dirty="0"/>
              <a:t> </a:t>
            </a:r>
            <a:r>
              <a:rPr lang="en-GB" sz="2700" dirty="0" err="1"/>
              <a:t>diinagdee</a:t>
            </a:r>
            <a:r>
              <a:rPr lang="en-GB" sz="2700" dirty="0"/>
              <a:t> (</a:t>
            </a:r>
            <a:r>
              <a:rPr lang="en-GB" sz="2700" dirty="0" err="1"/>
              <a:t>Qaala’iinsa</a:t>
            </a:r>
            <a:r>
              <a:rPr lang="en-GB" sz="2700" dirty="0"/>
              <a:t> </a:t>
            </a:r>
            <a:r>
              <a:rPr lang="en-GB" sz="2700" dirty="0" err="1"/>
              <a:t>jireenyaa</a:t>
            </a:r>
            <a:r>
              <a:rPr lang="en-GB" sz="2700" dirty="0"/>
              <a:t>) </a:t>
            </a:r>
            <a:r>
              <a:rPr lang="en-GB" sz="2700" dirty="0" err="1"/>
              <a:t>hiikuuf</a:t>
            </a:r>
            <a:r>
              <a:rPr lang="en-GB" sz="2700" dirty="0"/>
              <a:t> </a:t>
            </a:r>
            <a:r>
              <a:rPr lang="en-GB" sz="2700" dirty="0" err="1"/>
              <a:t>dhiyeessiwwan</a:t>
            </a:r>
            <a:r>
              <a:rPr lang="en-GB" sz="2700" dirty="0"/>
              <a:t> </a:t>
            </a:r>
            <a:r>
              <a:rPr lang="en-GB" sz="2700" dirty="0" err="1"/>
              <a:t>bu’uuraa</a:t>
            </a:r>
            <a:r>
              <a:rPr lang="en-GB" sz="2700" dirty="0"/>
              <a:t> </a:t>
            </a:r>
            <a:r>
              <a:rPr lang="en-GB" sz="2700" dirty="0" err="1"/>
              <a:t>dhiyeessuu</a:t>
            </a:r>
            <a:r>
              <a:rPr lang="en-GB" sz="2700" dirty="0"/>
              <a:t> </a:t>
            </a:r>
            <a:r>
              <a:rPr lang="en-GB" sz="2700" dirty="0" err="1"/>
              <a:t>irratti</a:t>
            </a:r>
            <a:r>
              <a:rPr lang="en-GB" sz="2700" dirty="0"/>
              <a:t> </a:t>
            </a:r>
            <a:r>
              <a:rPr lang="en-GB" sz="2700" dirty="0" err="1"/>
              <a:t>deeggarsa</a:t>
            </a:r>
            <a:r>
              <a:rPr lang="en-GB" sz="2700" dirty="0"/>
              <a:t> </a:t>
            </a:r>
            <a:r>
              <a:rPr lang="en-GB" sz="2700" dirty="0" err="1"/>
              <a:t>komishiinii</a:t>
            </a:r>
            <a:r>
              <a:rPr lang="en-GB" sz="2700" dirty="0"/>
              <a:t> </a:t>
            </a:r>
            <a:r>
              <a:rPr lang="en-GB" sz="2700" dirty="0" err="1"/>
              <a:t>irraa</a:t>
            </a:r>
            <a:r>
              <a:rPr lang="en-GB" sz="2700" dirty="0"/>
              <a:t> </a:t>
            </a:r>
            <a:r>
              <a:rPr lang="en-GB" sz="2700" dirty="0" err="1"/>
              <a:t>eegamu</a:t>
            </a:r>
            <a:r>
              <a:rPr lang="en-GB" sz="2700" dirty="0"/>
              <a:t> </a:t>
            </a:r>
            <a:r>
              <a:rPr lang="en-GB" sz="2700" dirty="0" err="1"/>
              <a:t>itti</a:t>
            </a:r>
            <a:r>
              <a:rPr lang="en-GB" sz="2700" dirty="0"/>
              <a:t> </a:t>
            </a:r>
            <a:r>
              <a:rPr lang="en-GB" sz="2700" dirty="0" err="1"/>
              <a:t>fufiinsaan</a:t>
            </a:r>
            <a:r>
              <a:rPr lang="en-GB" sz="2700" dirty="0"/>
              <a:t> </a:t>
            </a:r>
            <a:r>
              <a:rPr lang="en-GB" sz="2700" dirty="0" err="1"/>
              <a:t>kennuu</a:t>
            </a:r>
            <a:r>
              <a:rPr lang="en-GB" sz="2700" dirty="0"/>
              <a:t>.</a:t>
            </a:r>
            <a:endParaRPr lang="en-US" sz="2700" dirty="0"/>
          </a:p>
        </p:txBody>
      </p:sp>
      <p:sp>
        <p:nvSpPr>
          <p:cNvPr id="3" name="Rectangle 2"/>
          <p:cNvSpPr/>
          <p:nvPr/>
        </p:nvSpPr>
        <p:spPr>
          <a:xfrm>
            <a:off x="4762500" y="28341"/>
            <a:ext cx="241447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90737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399" y="771526"/>
            <a:ext cx="11682820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600"/>
              </a:spcBef>
            </a:pPr>
            <a:r>
              <a:rPr lang="en-US" sz="3200" b="1" dirty="0">
                <a:solidFill>
                  <a:srgbClr val="0070C0"/>
                </a:solidFill>
              </a:rPr>
              <a:t>6.</a:t>
            </a:r>
            <a:r>
              <a:rPr lang="x-none" sz="3200" b="1" dirty="0">
                <a:solidFill>
                  <a:srgbClr val="0070C0"/>
                </a:solidFill>
              </a:rPr>
              <a:t>Hojiiwwan Gurguddoo Bara 201</a:t>
            </a:r>
            <a:r>
              <a:rPr lang="en-US" sz="3200" b="1" dirty="0">
                <a:solidFill>
                  <a:srgbClr val="0070C0"/>
                </a:solidFill>
              </a:rPr>
              <a:t>7tti</a:t>
            </a:r>
            <a:r>
              <a:rPr lang="x-none" sz="3200" b="1" dirty="0">
                <a:solidFill>
                  <a:srgbClr val="0070C0"/>
                </a:solidFill>
              </a:rPr>
              <a:t> Karoo</a:t>
            </a:r>
            <a:r>
              <a:rPr lang="en-GB" sz="3200" b="1" dirty="0" err="1">
                <a:solidFill>
                  <a:srgbClr val="0070C0"/>
                </a:solidFill>
              </a:rPr>
              <a:t>rfaman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</a:p>
          <a:p>
            <a:pPr lvl="1">
              <a:spcBef>
                <a:spcPts val="600"/>
              </a:spcBef>
            </a:pPr>
            <a:endParaRPr lang="en-GB" sz="2800" b="1" dirty="0">
              <a:solidFill>
                <a:srgbClr val="0070C0"/>
              </a:solidFill>
            </a:endParaRPr>
          </a:p>
          <a:p>
            <a:pPr algn="just">
              <a:spcBef>
                <a:spcPts val="600"/>
              </a:spcBef>
            </a:pPr>
            <a:r>
              <a:rPr lang="en-GB" sz="3200" dirty="0" err="1"/>
              <a:t>Sadrkaa</a:t>
            </a:r>
            <a:r>
              <a:rPr lang="en-GB" sz="3200" dirty="0"/>
              <a:t> </a:t>
            </a:r>
            <a:r>
              <a:rPr lang="en-GB" sz="3200" dirty="0" err="1"/>
              <a:t>hundatti</a:t>
            </a:r>
            <a:r>
              <a:rPr lang="en-GB" sz="3200" dirty="0"/>
              <a:t> </a:t>
            </a:r>
            <a:r>
              <a:rPr lang="en-GB" sz="3200" dirty="0" err="1"/>
              <a:t>raawwii</a:t>
            </a:r>
            <a:r>
              <a:rPr lang="en-GB" sz="3200" dirty="0"/>
              <a:t> </a:t>
            </a:r>
            <a:r>
              <a:rPr lang="en-GB" sz="3200" dirty="0" err="1"/>
              <a:t>itti</a:t>
            </a:r>
            <a:r>
              <a:rPr lang="en-GB" sz="3200" dirty="0"/>
              <a:t> </a:t>
            </a:r>
            <a:r>
              <a:rPr lang="en-GB" sz="3200" dirty="0" err="1"/>
              <a:t>quufinsa</a:t>
            </a:r>
            <a:r>
              <a:rPr lang="en-GB" sz="3200" dirty="0"/>
              <a:t> </a:t>
            </a:r>
            <a:r>
              <a:rPr lang="en-GB" sz="3200" dirty="0" err="1"/>
              <a:t>maamilaa</a:t>
            </a:r>
            <a:r>
              <a:rPr lang="en-GB" sz="3200" dirty="0"/>
              <a:t> </a:t>
            </a:r>
            <a:r>
              <a:rPr lang="en-GB" sz="3200" dirty="0" err="1"/>
              <a:t>fooyyessuun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kenna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tajaailaa</a:t>
            </a:r>
            <a:r>
              <a:rPr lang="en-GB" sz="3200" dirty="0">
                <a:solidFill>
                  <a:srgbClr val="FF00FF"/>
                </a:solidFill>
              </a:rPr>
              <a:t> KKMO </a:t>
            </a:r>
            <a:r>
              <a:rPr lang="en-GB" sz="3200" dirty="0" err="1"/>
              <a:t>irraa</a:t>
            </a:r>
            <a:r>
              <a:rPr lang="en-GB" sz="3200" dirty="0"/>
              <a:t> </a:t>
            </a:r>
            <a:r>
              <a:rPr lang="en-GB" sz="3200" dirty="0" err="1"/>
              <a:t>eegamu</a:t>
            </a:r>
            <a:r>
              <a:rPr lang="en-GB" sz="3200" dirty="0"/>
              <a:t> </a:t>
            </a:r>
            <a:r>
              <a:rPr lang="en-GB" sz="3200" dirty="0" err="1"/>
              <a:t>galamaan</a:t>
            </a:r>
            <a:r>
              <a:rPr lang="en-GB" sz="3200" dirty="0"/>
              <a:t> </a:t>
            </a:r>
            <a:r>
              <a:rPr lang="en-GB" sz="3200" dirty="0" err="1"/>
              <a:t>gahuuf</a:t>
            </a:r>
            <a:r>
              <a:rPr lang="en-GB" sz="3200" dirty="0"/>
              <a:t> </a:t>
            </a:r>
            <a:r>
              <a:rPr lang="en-GB" sz="3200" dirty="0" err="1"/>
              <a:t>ni</a:t>
            </a:r>
            <a:r>
              <a:rPr lang="en-GB" sz="3200" dirty="0"/>
              <a:t> </a:t>
            </a:r>
            <a:r>
              <a:rPr lang="en-GB" sz="3200" dirty="0" err="1"/>
              <a:t>hojjatama.Misooma</a:t>
            </a:r>
            <a:r>
              <a:rPr lang="en-GB" sz="3200" dirty="0"/>
              <a:t> </a:t>
            </a:r>
            <a:r>
              <a:rPr lang="en-GB" sz="3200" dirty="0" err="1"/>
              <a:t>dinagdee</a:t>
            </a:r>
            <a:r>
              <a:rPr lang="en-GB" sz="3200" dirty="0"/>
              <a:t> fi </a:t>
            </a:r>
            <a:r>
              <a:rPr lang="en-GB" sz="3200" dirty="0" err="1"/>
              <a:t>hawaasummaa</a:t>
            </a:r>
            <a:r>
              <a:rPr lang="en-GB" sz="3200" dirty="0"/>
              <a:t> </a:t>
            </a:r>
            <a:r>
              <a:rPr lang="en-GB" sz="3200" dirty="0" err="1"/>
              <a:t>karoorfame</a:t>
            </a:r>
            <a:r>
              <a:rPr lang="en-GB" sz="3200" dirty="0"/>
              <a:t> </a:t>
            </a:r>
            <a:r>
              <a:rPr lang="en-GB" sz="3200" dirty="0" err="1"/>
              <a:t>milkeessuun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karoora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Imala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badhaadhinaa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galmaan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gahuun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/>
              <a:t>fayyadanummaa</a:t>
            </a:r>
            <a:r>
              <a:rPr lang="en-GB" sz="3200" dirty="0"/>
              <a:t> </a:t>
            </a:r>
            <a:r>
              <a:rPr lang="en-GB" sz="3200" dirty="0" err="1"/>
              <a:t>uummataa</a:t>
            </a:r>
            <a:r>
              <a:rPr lang="en-GB" sz="3200" dirty="0"/>
              <a:t> </a:t>
            </a:r>
            <a:r>
              <a:rPr lang="en-GB" sz="3200" dirty="0" err="1"/>
              <a:t>mirkaneessuuf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tajaajila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si’oomina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qabuu</a:t>
            </a:r>
            <a:r>
              <a:rPr lang="en-GB" sz="3200" dirty="0">
                <a:solidFill>
                  <a:srgbClr val="FF00FF"/>
                </a:solidFill>
              </a:rPr>
              <a:t> fi </a:t>
            </a:r>
            <a:r>
              <a:rPr lang="en-GB" sz="3200" dirty="0" err="1">
                <a:solidFill>
                  <a:srgbClr val="FF00FF"/>
                </a:solidFill>
              </a:rPr>
              <a:t>teekinoolijiin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deggerame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diriirsuufis</a:t>
            </a:r>
            <a:r>
              <a:rPr lang="en-GB" sz="3200" dirty="0"/>
              <a:t> </a:t>
            </a:r>
            <a:r>
              <a:rPr lang="en-GB" sz="3200" dirty="0" err="1"/>
              <a:t>ni</a:t>
            </a:r>
            <a:r>
              <a:rPr lang="en-GB" sz="3200" dirty="0"/>
              <a:t> </a:t>
            </a:r>
            <a:r>
              <a:rPr lang="en-GB" sz="3200" dirty="0" err="1"/>
              <a:t>hojjatama</a:t>
            </a:r>
            <a:r>
              <a:rPr lang="en-GB" sz="3200" dirty="0"/>
              <a:t>.</a:t>
            </a:r>
          </a:p>
          <a:p>
            <a:pPr algn="just">
              <a:spcBef>
                <a:spcPts val="600"/>
              </a:spcBef>
            </a:pPr>
            <a:r>
              <a:rPr lang="en-GB" sz="3200" dirty="0"/>
              <a:t> </a:t>
            </a:r>
            <a:r>
              <a:rPr lang="en-GB" sz="3200" dirty="0" err="1"/>
              <a:t>Haaluma</a:t>
            </a:r>
            <a:r>
              <a:rPr lang="en-GB" sz="3200" dirty="0"/>
              <a:t> </a:t>
            </a:r>
            <a:r>
              <a:rPr lang="en-GB" sz="3200" dirty="0" err="1"/>
              <a:t>kanaan</a:t>
            </a:r>
            <a:r>
              <a:rPr lang="en-GB" sz="3200" dirty="0"/>
              <a:t>: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3000" dirty="0" err="1">
                <a:solidFill>
                  <a:prstClr val="black"/>
                </a:solidFill>
              </a:rPr>
              <a:t>Sadarkaa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Komishiniitti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itti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quufiinsa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kenna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tajaajlaa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hanga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xumuraa</a:t>
            </a:r>
            <a:r>
              <a:rPr lang="en-US" sz="3000" dirty="0">
                <a:solidFill>
                  <a:prstClr val="black"/>
                </a:solidFill>
              </a:rPr>
              <a:t> bara 2016tti </a:t>
            </a:r>
            <a:r>
              <a:rPr lang="en-US" sz="3000" b="1" dirty="0">
                <a:solidFill>
                  <a:srgbClr val="FF00FF"/>
                </a:solidFill>
              </a:rPr>
              <a:t>%68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irra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ture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b="1" dirty="0">
                <a:solidFill>
                  <a:srgbClr val="FF00FF"/>
                </a:solidFill>
              </a:rPr>
              <a:t>%78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irraan</a:t>
            </a:r>
            <a:r>
              <a:rPr lang="en-US" sz="3000" dirty="0">
                <a:solidFill>
                  <a:prstClr val="black"/>
                </a:solidFill>
              </a:rPr>
              <a:t> </a:t>
            </a:r>
            <a:r>
              <a:rPr lang="en-US" sz="3000" dirty="0" err="1">
                <a:solidFill>
                  <a:prstClr val="black"/>
                </a:solidFill>
              </a:rPr>
              <a:t>gahuu</a:t>
            </a:r>
            <a:r>
              <a:rPr lang="en-US" sz="3000" dirty="0">
                <a:solidFill>
                  <a:prstClr val="black"/>
                </a:solidFill>
              </a:rPr>
              <a:t>.</a:t>
            </a:r>
          </a:p>
          <a:p>
            <a:pPr algn="just">
              <a:spcBef>
                <a:spcPts val="600"/>
              </a:spcBef>
            </a:pPr>
            <a:endParaRPr lang="en-US" sz="2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7135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856" y="781651"/>
            <a:ext cx="11908465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3000" dirty="0" err="1">
                <a:solidFill>
                  <a:srgbClr val="FF00FF"/>
                </a:solidFill>
              </a:rPr>
              <a:t>Kallattii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>
                <a:solidFill>
                  <a:srgbClr val="FF00FF"/>
                </a:solidFill>
              </a:rPr>
              <a:t>agarsiiftuu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/>
              <a:t>mana </a:t>
            </a:r>
            <a:r>
              <a:rPr lang="en-US" sz="3000" dirty="0" err="1"/>
              <a:t>komishinichaa</a:t>
            </a:r>
            <a:r>
              <a:rPr lang="en-US" sz="3000" dirty="0"/>
              <a:t> </a:t>
            </a:r>
            <a:r>
              <a:rPr lang="en-US" sz="3000" dirty="0" err="1"/>
              <a:t>qopheessuu</a:t>
            </a:r>
            <a:endParaRPr lang="en-US" sz="30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3000" dirty="0" err="1"/>
              <a:t>Hoggantooti</a:t>
            </a:r>
            <a:r>
              <a:rPr lang="en-US" sz="3000" dirty="0"/>
              <a:t> </a:t>
            </a:r>
            <a:r>
              <a:rPr lang="en-US" sz="3000" dirty="0" err="1"/>
              <a:t>sadarkaa</a:t>
            </a:r>
            <a:r>
              <a:rPr lang="en-US" sz="3000" dirty="0"/>
              <a:t> </a:t>
            </a:r>
            <a:r>
              <a:rPr lang="en-US" sz="3000" dirty="0" err="1"/>
              <a:t>naannoo</a:t>
            </a:r>
            <a:r>
              <a:rPr lang="en-US" sz="3000" dirty="0"/>
              <a:t> 7, </a:t>
            </a:r>
            <a:r>
              <a:rPr lang="en-US" sz="3000" dirty="0" err="1"/>
              <a:t>Godinaa</a:t>
            </a:r>
            <a:r>
              <a:rPr lang="en-US" sz="3000" dirty="0"/>
              <a:t> 21 fi </a:t>
            </a:r>
            <a:r>
              <a:rPr lang="en-US" sz="3000" dirty="0" err="1"/>
              <a:t>Bulchiinsa</a:t>
            </a:r>
            <a:r>
              <a:rPr lang="en-US" sz="3000" dirty="0"/>
              <a:t> </a:t>
            </a:r>
            <a:r>
              <a:rPr lang="en-US" sz="3000" dirty="0" err="1"/>
              <a:t>magaalotaa</a:t>
            </a:r>
            <a:r>
              <a:rPr lang="en-US" sz="3000" dirty="0"/>
              <a:t> 23 </a:t>
            </a:r>
            <a:r>
              <a:rPr lang="en-US" sz="3000" dirty="0" err="1">
                <a:solidFill>
                  <a:srgbClr val="FF00FF"/>
                </a:solidFill>
              </a:rPr>
              <a:t>guyyaa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>
                <a:solidFill>
                  <a:srgbClr val="FF00FF"/>
                </a:solidFill>
              </a:rPr>
              <a:t>abbaa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>
                <a:solidFill>
                  <a:srgbClr val="FF00FF"/>
                </a:solidFill>
              </a:rPr>
              <a:t>dhimmaa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/>
              <a:t>hojiirra</a:t>
            </a:r>
            <a:r>
              <a:rPr lang="en-US" sz="3000" dirty="0"/>
              <a:t> </a:t>
            </a:r>
            <a:r>
              <a:rPr lang="en-US" sz="3000" dirty="0" err="1"/>
              <a:t>akka</a:t>
            </a:r>
            <a:r>
              <a:rPr lang="en-US" sz="3000" dirty="0"/>
              <a:t> </a:t>
            </a:r>
            <a:r>
              <a:rPr lang="en-US" sz="3000" dirty="0" err="1"/>
              <a:t>oolchan</a:t>
            </a:r>
            <a:r>
              <a:rPr lang="en-US" sz="3000" dirty="0"/>
              <a:t> </a:t>
            </a:r>
            <a:r>
              <a:rPr lang="en-US" sz="3000" dirty="0" err="1"/>
              <a:t>gochuun</a:t>
            </a:r>
            <a:r>
              <a:rPr lang="en-US" sz="3000" dirty="0"/>
              <a:t> </a:t>
            </a:r>
            <a:r>
              <a:rPr lang="en-US" sz="3000" dirty="0" err="1"/>
              <a:t>kenna</a:t>
            </a:r>
            <a:r>
              <a:rPr lang="en-US" sz="3000" dirty="0"/>
              <a:t> </a:t>
            </a:r>
            <a:r>
              <a:rPr lang="en-US" sz="3000" dirty="0" err="1"/>
              <a:t>tajaajila</a:t>
            </a:r>
            <a:r>
              <a:rPr lang="en-US" sz="3000" dirty="0"/>
              <a:t> </a:t>
            </a:r>
            <a:r>
              <a:rPr lang="en-US" sz="3000" dirty="0" err="1"/>
              <a:t>fooyyeessuu</a:t>
            </a:r>
            <a:endParaRPr lang="en-US" sz="30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3000" dirty="0" err="1"/>
              <a:t>Hojjettoota</a:t>
            </a:r>
            <a:r>
              <a:rPr lang="en-US" sz="3000" dirty="0"/>
              <a:t> mana </a:t>
            </a:r>
            <a:r>
              <a:rPr lang="en-US" sz="3000" dirty="0" err="1"/>
              <a:t>hojichaa</a:t>
            </a:r>
            <a:r>
              <a:rPr lang="en-US" sz="3000" dirty="0"/>
              <a:t> </a:t>
            </a:r>
            <a:r>
              <a:rPr lang="en-US" sz="3000" dirty="0" err="1"/>
              <a:t>sadarkaa</a:t>
            </a:r>
            <a:r>
              <a:rPr lang="en-US" sz="3000" dirty="0"/>
              <a:t> </a:t>
            </a:r>
            <a:r>
              <a:rPr lang="en-US" sz="3000" dirty="0" err="1"/>
              <a:t>Naannoo</a:t>
            </a:r>
            <a:r>
              <a:rPr lang="en-US" sz="3000" dirty="0"/>
              <a:t> </a:t>
            </a:r>
            <a:r>
              <a:rPr lang="en-US" sz="3000" dirty="0">
                <a:solidFill>
                  <a:srgbClr val="FF00FF"/>
                </a:solidFill>
              </a:rPr>
              <a:t>120</a:t>
            </a:r>
            <a:r>
              <a:rPr lang="en-US" sz="3000" dirty="0"/>
              <a:t> </a:t>
            </a:r>
            <a:r>
              <a:rPr lang="en-US" sz="3000" dirty="0" err="1"/>
              <a:t>biratti</a:t>
            </a:r>
            <a:r>
              <a:rPr lang="en-US" sz="3000" dirty="0"/>
              <a:t> </a:t>
            </a:r>
            <a:r>
              <a:rPr lang="en-US" sz="3000" dirty="0" err="1"/>
              <a:t>hubannoo</a:t>
            </a:r>
            <a:r>
              <a:rPr lang="en-US" sz="3000" dirty="0"/>
              <a:t> </a:t>
            </a:r>
            <a:r>
              <a:rPr lang="en-US" sz="3000" dirty="0" err="1"/>
              <a:t>uumuun</a:t>
            </a:r>
            <a:r>
              <a:rPr lang="en-US" sz="3000" dirty="0"/>
              <a:t> </a:t>
            </a:r>
            <a:r>
              <a:rPr lang="en-US" sz="3000" dirty="0" err="1">
                <a:solidFill>
                  <a:srgbClr val="FF00FF"/>
                </a:solidFill>
              </a:rPr>
              <a:t>kutannoo</a:t>
            </a:r>
            <a:r>
              <a:rPr lang="en-US" sz="3000" dirty="0">
                <a:solidFill>
                  <a:srgbClr val="FF00FF"/>
                </a:solidFill>
              </a:rPr>
              <a:t> fi </a:t>
            </a:r>
            <a:r>
              <a:rPr lang="en-US" sz="3000" dirty="0" err="1">
                <a:solidFill>
                  <a:srgbClr val="FF00FF"/>
                </a:solidFill>
              </a:rPr>
              <a:t>kaka’umsa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>
                <a:solidFill>
                  <a:srgbClr val="FF00FF"/>
                </a:solidFill>
              </a:rPr>
              <a:t>wal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>
                <a:solidFill>
                  <a:srgbClr val="FF00FF"/>
                </a:solidFill>
              </a:rPr>
              <a:t>fakkaatuu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/>
              <a:t>uumuun</a:t>
            </a:r>
            <a:r>
              <a:rPr lang="en-US" sz="3000" dirty="0"/>
              <a:t> </a:t>
            </a:r>
            <a:r>
              <a:rPr lang="en-US" sz="3000" dirty="0" err="1"/>
              <a:t>itti</a:t>
            </a:r>
            <a:r>
              <a:rPr lang="en-US" sz="3000" dirty="0"/>
              <a:t> </a:t>
            </a:r>
            <a:r>
              <a:rPr lang="en-US" sz="3000" dirty="0" err="1"/>
              <a:t>quufiinsa</a:t>
            </a:r>
            <a:r>
              <a:rPr lang="en-US" sz="3000" dirty="0"/>
              <a:t> fi </a:t>
            </a:r>
            <a:r>
              <a:rPr lang="en-US" sz="3000" dirty="0" err="1"/>
              <a:t>amantaa</a:t>
            </a:r>
            <a:r>
              <a:rPr lang="en-US" sz="3000" dirty="0"/>
              <a:t> </a:t>
            </a:r>
            <a:r>
              <a:rPr lang="en-US" sz="3000" dirty="0" err="1"/>
              <a:t>ummanni</a:t>
            </a:r>
            <a:r>
              <a:rPr lang="en-US" sz="3000" dirty="0"/>
              <a:t> </a:t>
            </a:r>
            <a:r>
              <a:rPr lang="en-US" sz="3000" dirty="0" err="1"/>
              <a:t>Mootummaa</a:t>
            </a:r>
            <a:r>
              <a:rPr lang="en-US" sz="3000" dirty="0"/>
              <a:t> </a:t>
            </a:r>
            <a:r>
              <a:rPr lang="en-US" sz="3000" dirty="0" err="1"/>
              <a:t>irratti</a:t>
            </a:r>
            <a:r>
              <a:rPr lang="en-US" sz="3000" dirty="0"/>
              <a:t> </a:t>
            </a:r>
            <a:r>
              <a:rPr lang="en-US" sz="3000" dirty="0" err="1"/>
              <a:t>qabu</a:t>
            </a:r>
            <a:r>
              <a:rPr lang="en-US" sz="3000" dirty="0"/>
              <a:t> </a:t>
            </a:r>
            <a:r>
              <a:rPr lang="en-US" sz="3000" dirty="0" err="1"/>
              <a:t>dabaluuf</a:t>
            </a:r>
            <a:r>
              <a:rPr lang="en-US" sz="3000" dirty="0"/>
              <a:t> </a:t>
            </a:r>
            <a:r>
              <a:rPr lang="en-US" sz="3000" dirty="0" err="1"/>
              <a:t>hubannoo</a:t>
            </a:r>
            <a:r>
              <a:rPr lang="en-US" sz="3000" dirty="0"/>
              <a:t> </a:t>
            </a:r>
            <a:r>
              <a:rPr lang="en-US" sz="3000" dirty="0" err="1"/>
              <a:t>uumuu</a:t>
            </a:r>
            <a:r>
              <a:rPr lang="en-US" sz="3000" dirty="0"/>
              <a:t>.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3000" dirty="0" err="1"/>
              <a:t>Yaada</a:t>
            </a:r>
            <a:r>
              <a:rPr lang="en-US" sz="3000" dirty="0"/>
              <a:t> </a:t>
            </a:r>
            <a:r>
              <a:rPr lang="en-US" sz="3000" dirty="0" err="1">
                <a:solidFill>
                  <a:srgbClr val="FF00FF"/>
                </a:solidFill>
              </a:rPr>
              <a:t>saanduqa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>
                <a:solidFill>
                  <a:srgbClr val="FF00FF"/>
                </a:solidFill>
              </a:rPr>
              <a:t>yaadaatiin</a:t>
            </a:r>
            <a:r>
              <a:rPr lang="en-US" sz="3000" dirty="0">
                <a:solidFill>
                  <a:srgbClr val="FF00FF"/>
                </a:solidFill>
              </a:rPr>
              <a:t> </a:t>
            </a:r>
            <a:r>
              <a:rPr lang="en-US" sz="3000" dirty="0" err="1"/>
              <a:t>kennamu</a:t>
            </a:r>
            <a:r>
              <a:rPr lang="en-US" sz="3000" dirty="0"/>
              <a:t> </a:t>
            </a:r>
            <a:r>
              <a:rPr lang="en-US" sz="3000" dirty="0" err="1"/>
              <a:t>kurmaana</a:t>
            </a:r>
            <a:r>
              <a:rPr lang="en-US" sz="3000" dirty="0"/>
              <a:t> </a:t>
            </a:r>
            <a:r>
              <a:rPr lang="en-US" sz="3000" dirty="0" err="1"/>
              <a:t>kurmaanaan</a:t>
            </a:r>
            <a:r>
              <a:rPr lang="en-US" sz="3000" dirty="0"/>
              <a:t> </a:t>
            </a:r>
            <a:r>
              <a:rPr lang="en-US" sz="3000" dirty="0" err="1"/>
              <a:t>xiinxaluun</a:t>
            </a:r>
            <a:r>
              <a:rPr lang="en-US" sz="3000" dirty="0"/>
              <a:t> </a:t>
            </a:r>
            <a:r>
              <a:rPr lang="en-US" sz="3000" dirty="0" err="1"/>
              <a:t>sirreeffama</a:t>
            </a:r>
            <a:r>
              <a:rPr lang="en-US" sz="3000" dirty="0"/>
              <a:t> </a:t>
            </a:r>
            <a:r>
              <a:rPr lang="en-US" sz="3000" dirty="0" err="1"/>
              <a:t>barbaachisu</a:t>
            </a:r>
            <a:r>
              <a:rPr lang="en-US" sz="3000" dirty="0"/>
              <a:t> </a:t>
            </a:r>
            <a:r>
              <a:rPr lang="en-US" sz="3000" dirty="0" err="1"/>
              <a:t>taasisuu</a:t>
            </a:r>
            <a:r>
              <a:rPr lang="en-US" sz="3000" dirty="0"/>
              <a:t>,</a:t>
            </a:r>
            <a:endParaRPr lang="en-US" sz="2800" dirty="0">
              <a:solidFill>
                <a:prstClr val="black"/>
              </a:solidFill>
            </a:endParaRPr>
          </a:p>
          <a:p>
            <a:pPr marL="457200" lvl="0" indent="-457200" algn="just">
              <a:buBlip>
                <a:blip r:embed="rId2"/>
              </a:buBlip>
            </a:pPr>
            <a:r>
              <a:rPr lang="en-US" sz="2800" dirty="0">
                <a:solidFill>
                  <a:prstClr val="black"/>
                </a:solidFill>
              </a:rPr>
              <a:t>‘</a:t>
            </a:r>
            <a:r>
              <a:rPr lang="en-US" sz="2800" dirty="0" err="1">
                <a:solidFill>
                  <a:prstClr val="black"/>
                </a:solidFill>
              </a:rPr>
              <a:t>Weebsaayitii</a:t>
            </a:r>
            <a:r>
              <a:rPr lang="en-US" sz="2800" dirty="0">
                <a:solidFill>
                  <a:prstClr val="black"/>
                </a:solidFill>
              </a:rPr>
              <a:t>’ </a:t>
            </a:r>
            <a:r>
              <a:rPr lang="en-US" sz="2800" dirty="0" err="1">
                <a:solidFill>
                  <a:prstClr val="black"/>
                </a:solidFill>
              </a:rPr>
              <a:t>wayita’etti</a:t>
            </a:r>
            <a:r>
              <a:rPr lang="en-US" sz="2800" dirty="0">
                <a:solidFill>
                  <a:prstClr val="black"/>
                </a:solidFill>
              </a:rPr>
              <a:t>  </a:t>
            </a:r>
            <a:r>
              <a:rPr lang="en-US" sz="2800" dirty="0" err="1">
                <a:solidFill>
                  <a:prstClr val="black"/>
                </a:solidFill>
              </a:rPr>
              <a:t>maamiltoonni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akka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itti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fayydamaniif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waggaatti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yeroo</a:t>
            </a:r>
            <a:r>
              <a:rPr lang="en-US" sz="2800" dirty="0">
                <a:solidFill>
                  <a:srgbClr val="FF00FF"/>
                </a:solidFill>
              </a:rPr>
              <a:t> lama </a:t>
            </a:r>
            <a:r>
              <a:rPr lang="en-US" sz="2800" dirty="0" err="1">
                <a:solidFill>
                  <a:srgbClr val="FF00FF"/>
                </a:solidFill>
              </a:rPr>
              <a:t>sagantaa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beeksisuu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gaggeessuu</a:t>
            </a:r>
            <a:r>
              <a:rPr lang="en-US" sz="28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359350" y="177197"/>
            <a:ext cx="211378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404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47783"/>
            <a:ext cx="12099851" cy="6129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US" sz="2400" dirty="0" err="1"/>
              <a:t>Tajaajila</a:t>
            </a:r>
            <a:r>
              <a:rPr lang="en-US" sz="2400" dirty="0"/>
              <a:t> </a:t>
            </a:r>
            <a:r>
              <a:rPr lang="en-US" sz="2400" dirty="0" err="1"/>
              <a:t>komishinichaa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FF00FF"/>
                </a:solidFill>
              </a:rPr>
              <a:t>dijitaalessuun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haala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tajaajilamaan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sirna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odeeffannoo</a:t>
            </a:r>
            <a:r>
              <a:rPr lang="en-US" sz="2400" dirty="0"/>
              <a:t> </a:t>
            </a:r>
            <a:r>
              <a:rPr lang="en-US" sz="2400" dirty="0" err="1"/>
              <a:t>gahaa</a:t>
            </a:r>
            <a:r>
              <a:rPr lang="en-US" sz="2400" dirty="0"/>
              <a:t> </a:t>
            </a:r>
            <a:r>
              <a:rPr lang="en-US" sz="2400" dirty="0" err="1"/>
              <a:t>itti</a:t>
            </a:r>
            <a:r>
              <a:rPr lang="en-US" sz="2400" dirty="0"/>
              <a:t> </a:t>
            </a:r>
            <a:r>
              <a:rPr lang="en-US" sz="2400" dirty="0" err="1"/>
              <a:t>argatu</a:t>
            </a:r>
            <a:r>
              <a:rPr lang="en-US" sz="2400" dirty="0"/>
              <a:t> </a:t>
            </a:r>
            <a:r>
              <a:rPr lang="en-US" sz="2400" dirty="0" err="1"/>
              <a:t>diriirsuun</a:t>
            </a:r>
            <a:r>
              <a:rPr lang="en-US" sz="2400" dirty="0"/>
              <a:t> </a:t>
            </a:r>
            <a:r>
              <a:rPr lang="en-US" sz="2400" dirty="0" err="1"/>
              <a:t>tajaajila</a:t>
            </a:r>
            <a:r>
              <a:rPr lang="en-US" sz="2400" dirty="0"/>
              <a:t> </a:t>
            </a:r>
            <a:r>
              <a:rPr lang="en-US" sz="2400" dirty="0" err="1"/>
              <a:t>quubsaa</a:t>
            </a:r>
            <a:r>
              <a:rPr lang="en-US" sz="2400" dirty="0"/>
              <a:t> </a:t>
            </a:r>
            <a:r>
              <a:rPr lang="en-US" sz="2400" dirty="0" err="1"/>
              <a:t>kennuu</a:t>
            </a:r>
            <a:r>
              <a:rPr lang="en-US" sz="2400" dirty="0"/>
              <a:t>.</a:t>
            </a:r>
          </a:p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GB" sz="2400" dirty="0" err="1"/>
              <a:t>Sirna</a:t>
            </a:r>
            <a:r>
              <a:rPr lang="en-GB" sz="2400" dirty="0"/>
              <a:t> </a:t>
            </a:r>
            <a:r>
              <a:rPr lang="en-GB" sz="2400" dirty="0" err="1"/>
              <a:t>bulchiinsa</a:t>
            </a:r>
            <a:r>
              <a:rPr lang="en-GB" sz="2400" dirty="0"/>
              <a:t> </a:t>
            </a:r>
            <a:r>
              <a:rPr lang="en-GB" sz="2400" dirty="0" err="1"/>
              <a:t>ragaa</a:t>
            </a:r>
            <a:r>
              <a:rPr lang="en-GB" sz="2400" dirty="0"/>
              <a:t> /data administration system / </a:t>
            </a:r>
            <a:r>
              <a:rPr lang="en-GB" sz="2400" dirty="0" err="1">
                <a:solidFill>
                  <a:srgbClr val="FF00FF"/>
                </a:solidFill>
              </a:rPr>
              <a:t>ammayyaa</a:t>
            </a:r>
            <a:r>
              <a:rPr lang="en-GB" sz="2400" dirty="0">
                <a:solidFill>
                  <a:srgbClr val="FF00FF"/>
                </a:solidFill>
              </a:rPr>
              <a:t> fi </a:t>
            </a:r>
            <a:r>
              <a:rPr lang="en-GB" sz="2400" dirty="0" err="1">
                <a:solidFill>
                  <a:srgbClr val="FF00FF"/>
                </a:solidFill>
              </a:rPr>
              <a:t>qaqabamaa</a:t>
            </a:r>
            <a:r>
              <a:rPr lang="en-GB" sz="2400" dirty="0">
                <a:solidFill>
                  <a:srgbClr val="FF00FF"/>
                </a:solidFill>
              </a:rPr>
              <a:t> </a:t>
            </a:r>
            <a:r>
              <a:rPr lang="en-GB" sz="2400" dirty="0" err="1">
                <a:solidFill>
                  <a:srgbClr val="FF00FF"/>
                </a:solidFill>
              </a:rPr>
              <a:t>ta’e</a:t>
            </a:r>
            <a:r>
              <a:rPr lang="en-GB" sz="2400" dirty="0">
                <a:solidFill>
                  <a:srgbClr val="FF00FF"/>
                </a:solidFill>
              </a:rPr>
              <a:t> </a:t>
            </a:r>
            <a:r>
              <a:rPr lang="en-GB" sz="2400" dirty="0" err="1">
                <a:solidFill>
                  <a:srgbClr val="FF00FF"/>
                </a:solidFill>
              </a:rPr>
              <a:t>diriirsuuf</a:t>
            </a:r>
            <a:r>
              <a:rPr lang="en-GB" sz="2400" dirty="0">
                <a:solidFill>
                  <a:srgbClr val="FF00FF"/>
                </a:solidFill>
              </a:rPr>
              <a:t> </a:t>
            </a:r>
            <a:r>
              <a:rPr lang="en-GB" sz="2400" dirty="0" err="1"/>
              <a:t>kuusaa</a:t>
            </a:r>
            <a:r>
              <a:rPr lang="en-GB" sz="2400" dirty="0"/>
              <a:t> </a:t>
            </a:r>
            <a:r>
              <a:rPr lang="en-GB" sz="2400" dirty="0" err="1"/>
              <a:t>ragaa</a:t>
            </a:r>
            <a:r>
              <a:rPr lang="en-GB" sz="2400" dirty="0"/>
              <a:t> </a:t>
            </a:r>
            <a:r>
              <a:rPr lang="en-GB" sz="2400" dirty="0" err="1"/>
              <a:t>naannoo</a:t>
            </a:r>
            <a:r>
              <a:rPr lang="en-GB" sz="2400" dirty="0"/>
              <a:t> </a:t>
            </a:r>
            <a:r>
              <a:rPr lang="en-GB" sz="2400" dirty="0" err="1"/>
              <a:t>hundeessuu</a:t>
            </a:r>
            <a:r>
              <a:rPr lang="en-GB" sz="2400" dirty="0"/>
              <a:t> </a:t>
            </a:r>
            <a:r>
              <a:rPr lang="en-GB" sz="2400" dirty="0" err="1"/>
              <a:t>xumuruu</a:t>
            </a:r>
            <a:r>
              <a:rPr lang="en-GB" sz="2400" dirty="0"/>
              <a:t>;</a:t>
            </a:r>
            <a:endParaRPr lang="en-US" sz="2400" dirty="0"/>
          </a:p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US" sz="2400" dirty="0" err="1">
                <a:solidFill>
                  <a:srgbClr val="FF00FF"/>
                </a:solidFill>
              </a:rPr>
              <a:t>Sirni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gabaasa</a:t>
            </a:r>
            <a:r>
              <a:rPr lang="en-US" sz="2400" dirty="0">
                <a:solidFill>
                  <a:srgbClr val="FF00FF"/>
                </a:solidFill>
              </a:rPr>
              <a:t> fi </a:t>
            </a:r>
            <a:r>
              <a:rPr lang="en-US" sz="2400" dirty="0" err="1">
                <a:solidFill>
                  <a:srgbClr val="FF00FF"/>
                </a:solidFill>
              </a:rPr>
              <a:t>duubdeebii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/>
              <a:t>cimaa</a:t>
            </a:r>
            <a:r>
              <a:rPr lang="en-US" sz="2400" dirty="0"/>
              <a:t> </a:t>
            </a:r>
            <a:r>
              <a:rPr lang="en-US" sz="2400" dirty="0" err="1"/>
              <a:t>ta’e</a:t>
            </a:r>
            <a:r>
              <a:rPr lang="en-US" sz="2400" dirty="0"/>
              <a:t> </a:t>
            </a:r>
            <a:r>
              <a:rPr lang="en-US" sz="2400" dirty="0" err="1"/>
              <a:t>sadarkaa</a:t>
            </a:r>
            <a:r>
              <a:rPr lang="en-US" sz="2400" dirty="0"/>
              <a:t> </a:t>
            </a:r>
            <a:r>
              <a:rPr lang="en-US" sz="2400" dirty="0" err="1"/>
              <a:t>sadarkaadhaan</a:t>
            </a:r>
            <a:r>
              <a:rPr lang="en-US" sz="2400" dirty="0"/>
              <a:t> </a:t>
            </a:r>
            <a:r>
              <a:rPr lang="en-US" sz="2400" dirty="0" err="1"/>
              <a:t>hojiirra</a:t>
            </a:r>
            <a:r>
              <a:rPr lang="en-US" sz="2400" dirty="0"/>
              <a:t> </a:t>
            </a:r>
            <a:r>
              <a:rPr lang="en-US" sz="2400" dirty="0" err="1"/>
              <a:t>oolchuu</a:t>
            </a:r>
            <a:r>
              <a:rPr lang="en-US" sz="2400" dirty="0"/>
              <a:t>,</a:t>
            </a:r>
          </a:p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US" sz="2400" dirty="0" err="1">
                <a:solidFill>
                  <a:srgbClr val="FF00FF"/>
                </a:solidFill>
              </a:rPr>
              <a:t>Sirna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madaallii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 err="1">
                <a:solidFill>
                  <a:srgbClr val="FF00FF"/>
                </a:solidFill>
              </a:rPr>
              <a:t>raawwii</a:t>
            </a:r>
            <a:r>
              <a:rPr lang="en-US" sz="2400" dirty="0">
                <a:solidFill>
                  <a:srgbClr val="FF00FF"/>
                </a:solidFill>
              </a:rPr>
              <a:t> </a:t>
            </a:r>
            <a:r>
              <a:rPr lang="en-US" sz="2400" dirty="0"/>
              <a:t>fi </a:t>
            </a:r>
            <a:r>
              <a:rPr lang="en-US" sz="2400" dirty="0" err="1"/>
              <a:t>badhaasaa</a:t>
            </a:r>
            <a:r>
              <a:rPr lang="en-US" sz="2400" dirty="0"/>
              <a:t> </a:t>
            </a:r>
            <a:r>
              <a:rPr lang="en-US" sz="2400" dirty="0" err="1"/>
              <a:t>waggaatti</a:t>
            </a:r>
            <a:r>
              <a:rPr lang="en-US" sz="2400" dirty="0"/>
              <a:t> </a:t>
            </a:r>
            <a:r>
              <a:rPr lang="en-US" sz="2400" dirty="0" err="1"/>
              <a:t>yeroo</a:t>
            </a:r>
            <a:r>
              <a:rPr lang="en-US" sz="2400" dirty="0"/>
              <a:t> </a:t>
            </a:r>
            <a:r>
              <a:rPr lang="en-US" sz="2400" dirty="0" err="1"/>
              <a:t>tokko</a:t>
            </a:r>
            <a:r>
              <a:rPr lang="en-US" sz="2400" dirty="0"/>
              <a:t> </a:t>
            </a:r>
            <a:r>
              <a:rPr lang="en-US" sz="2400" dirty="0" err="1"/>
              <a:t>hojiiirra</a:t>
            </a:r>
            <a:r>
              <a:rPr lang="en-US" sz="2400" dirty="0"/>
              <a:t> </a:t>
            </a:r>
            <a:r>
              <a:rPr lang="en-US" sz="2400" dirty="0" err="1"/>
              <a:t>oolchuun</a:t>
            </a:r>
            <a:r>
              <a:rPr lang="en-US" sz="2400" dirty="0"/>
              <a:t> </a:t>
            </a:r>
            <a:r>
              <a:rPr lang="en-US" sz="2400" dirty="0" err="1"/>
              <a:t>hojjettoota</a:t>
            </a:r>
            <a:r>
              <a:rPr lang="en-US" sz="2400" dirty="0"/>
              <a:t> </a:t>
            </a:r>
            <a:r>
              <a:rPr lang="en-US" sz="2400" dirty="0" err="1"/>
              <a:t>mootummaa</a:t>
            </a:r>
            <a:r>
              <a:rPr lang="en-US" sz="2400" dirty="0"/>
              <a:t> </a:t>
            </a:r>
            <a:r>
              <a:rPr lang="en-US" sz="2400" dirty="0" err="1"/>
              <a:t>adda</a:t>
            </a:r>
            <a:r>
              <a:rPr lang="en-US" sz="2400" dirty="0"/>
              <a:t> </a:t>
            </a:r>
            <a:r>
              <a:rPr lang="en-US" sz="2400" dirty="0" err="1"/>
              <a:t>duree</a:t>
            </a:r>
            <a:r>
              <a:rPr lang="en-US" sz="2400" dirty="0"/>
              <a:t> (talented) </a:t>
            </a:r>
            <a:r>
              <a:rPr lang="en-US" sz="2400" dirty="0" err="1"/>
              <a:t>ta’an</a:t>
            </a:r>
            <a:r>
              <a:rPr lang="en-US" sz="2400" dirty="0"/>
              <a:t> </a:t>
            </a:r>
            <a:r>
              <a:rPr lang="en-US" sz="2400" dirty="0" err="1"/>
              <a:t>horachuu</a:t>
            </a:r>
            <a:r>
              <a:rPr lang="en-US" sz="2400" dirty="0"/>
              <a:t>.</a:t>
            </a:r>
          </a:p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GB" sz="2400" dirty="0" err="1">
                <a:solidFill>
                  <a:prstClr val="black"/>
                </a:solidFill>
              </a:rPr>
              <a:t>Caaseffamini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Komishiinii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Karooraa</a:t>
            </a:r>
            <a:r>
              <a:rPr lang="en-GB" sz="2400" dirty="0">
                <a:solidFill>
                  <a:prstClr val="black"/>
                </a:solidFill>
              </a:rPr>
              <a:t> fi </a:t>
            </a:r>
            <a:r>
              <a:rPr lang="en-GB" sz="2400" dirty="0" err="1">
                <a:solidFill>
                  <a:prstClr val="black"/>
                </a:solidFill>
              </a:rPr>
              <a:t>Misoomaa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sadarkaa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naannootti</a:t>
            </a:r>
            <a:r>
              <a:rPr lang="en-GB" sz="2400" dirty="0">
                <a:solidFill>
                  <a:prstClr val="black"/>
                </a:solidFill>
              </a:rPr>
              <a:t> bara 2014 </a:t>
            </a:r>
            <a:r>
              <a:rPr lang="en-GB" sz="2400" dirty="0" err="1">
                <a:solidFill>
                  <a:prstClr val="black"/>
                </a:solidFill>
              </a:rPr>
              <a:t>hojjatamee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ture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srgbClr val="FF00FF"/>
                </a:solidFill>
              </a:rPr>
              <a:t>dameewwan</a:t>
            </a:r>
            <a:r>
              <a:rPr lang="en-GB" sz="2400" dirty="0">
                <a:solidFill>
                  <a:srgbClr val="FF00FF"/>
                </a:solidFill>
              </a:rPr>
              <a:t> </a:t>
            </a:r>
            <a:r>
              <a:rPr lang="en-GB" sz="2400" dirty="0" err="1">
                <a:solidFill>
                  <a:srgbClr val="FF00FF"/>
                </a:solidFill>
              </a:rPr>
              <a:t>tokko</a:t>
            </a:r>
            <a:r>
              <a:rPr lang="en-GB" sz="2400" dirty="0">
                <a:solidFill>
                  <a:srgbClr val="FF00FF"/>
                </a:solidFill>
              </a:rPr>
              <a:t> </a:t>
            </a:r>
            <a:r>
              <a:rPr lang="en-GB" sz="2400" dirty="0" err="1">
                <a:solidFill>
                  <a:srgbClr val="FF00FF"/>
                </a:solidFill>
              </a:rPr>
              <a:t>tokko</a:t>
            </a:r>
            <a:r>
              <a:rPr lang="en-GB" sz="2400" dirty="0">
                <a:solidFill>
                  <a:srgbClr val="FF00FF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irratti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hawwataa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waan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hin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taaneef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irra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deebi’amee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akka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qoratamu</a:t>
            </a:r>
            <a:r>
              <a:rPr lang="en-GB" sz="2400" dirty="0">
                <a:solidFill>
                  <a:prstClr val="black"/>
                </a:solidFill>
              </a:rPr>
              <a:t> </a:t>
            </a:r>
            <a:r>
              <a:rPr lang="en-GB" sz="2400" dirty="0" err="1">
                <a:solidFill>
                  <a:prstClr val="black"/>
                </a:solidFill>
              </a:rPr>
              <a:t>gochuu</a:t>
            </a:r>
            <a:r>
              <a:rPr lang="en-GB" sz="2400" dirty="0">
                <a:solidFill>
                  <a:prstClr val="black"/>
                </a:solidFill>
              </a:rPr>
              <a:t>. </a:t>
            </a:r>
            <a:endParaRPr lang="en-US" sz="2400" dirty="0">
              <a:solidFill>
                <a:prstClr val="black"/>
              </a:solidFill>
            </a:endParaRPr>
          </a:p>
          <a:p>
            <a:pPr marL="457200" lvl="0" indent="-457200" algn="just">
              <a:lnSpc>
                <a:spcPct val="150000"/>
              </a:lnSpc>
              <a:buBlip>
                <a:blip r:embed="rId3"/>
              </a:buBlip>
            </a:pP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4762500" y="163008"/>
            <a:ext cx="196215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15557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802" y="751809"/>
            <a:ext cx="1205547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Blip>
                <a:blip r:embed="rId2"/>
              </a:buBlip>
            </a:pPr>
            <a:r>
              <a:rPr lang="en-US" sz="2800" dirty="0" err="1"/>
              <a:t>Caasaan</a:t>
            </a:r>
            <a:r>
              <a:rPr lang="en-US" sz="2800" dirty="0"/>
              <a:t> </a:t>
            </a:r>
            <a:r>
              <a:rPr lang="en-US" sz="2800" dirty="0" err="1"/>
              <a:t>sadarkaa</a:t>
            </a:r>
            <a:r>
              <a:rPr lang="en-US" sz="2800" dirty="0"/>
              <a:t> </a:t>
            </a:r>
            <a:r>
              <a:rPr lang="en-US" sz="2800" dirty="0" err="1"/>
              <a:t>waajjira</a:t>
            </a:r>
            <a:r>
              <a:rPr lang="en-US" sz="2800" dirty="0"/>
              <a:t> </a:t>
            </a:r>
            <a:r>
              <a:rPr lang="en-US" sz="2800" dirty="0" err="1"/>
              <a:t>Karooraa</a:t>
            </a:r>
            <a:r>
              <a:rPr lang="en-US" sz="2800" dirty="0"/>
              <a:t> fi </a:t>
            </a:r>
            <a:r>
              <a:rPr lang="en-US" sz="2800" dirty="0" err="1"/>
              <a:t>Misoomaa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godinaa</a:t>
            </a:r>
            <a:r>
              <a:rPr lang="en-US" sz="2800" dirty="0">
                <a:solidFill>
                  <a:srgbClr val="FF00FF"/>
                </a:solidFill>
              </a:rPr>
              <a:t> fi </a:t>
            </a:r>
            <a:r>
              <a:rPr lang="en-US" sz="2800" dirty="0" err="1">
                <a:solidFill>
                  <a:srgbClr val="FF00FF"/>
                </a:solidFill>
              </a:rPr>
              <a:t>bulchiinsa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magaalaa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akkaataa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caaseffama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komishiitiin</a:t>
            </a:r>
            <a:r>
              <a:rPr lang="en-US" sz="2800" dirty="0"/>
              <a:t> </a:t>
            </a:r>
            <a:r>
              <a:rPr lang="en-US" sz="2800" dirty="0" err="1"/>
              <a:t>qophaa’ee</a:t>
            </a:r>
            <a:r>
              <a:rPr lang="en-US" sz="2800" dirty="0"/>
              <a:t> </a:t>
            </a:r>
            <a:r>
              <a:rPr lang="en-US" sz="2800" dirty="0" err="1"/>
              <a:t>mirkanaa’ee</a:t>
            </a:r>
            <a:r>
              <a:rPr lang="en-US" sz="2800" dirty="0"/>
              <a:t> </a:t>
            </a:r>
            <a:r>
              <a:rPr lang="en-US" sz="2800" dirty="0" err="1"/>
              <a:t>akka</a:t>
            </a:r>
            <a:r>
              <a:rPr lang="en-US" sz="2800" dirty="0"/>
              <a:t> </a:t>
            </a:r>
            <a:r>
              <a:rPr lang="en-US" sz="2800" dirty="0" err="1"/>
              <a:t>gadi</a:t>
            </a:r>
            <a:r>
              <a:rPr lang="en-US" sz="2800" dirty="0"/>
              <a:t> </a:t>
            </a:r>
            <a:r>
              <a:rPr lang="en-US" sz="2800" dirty="0" err="1"/>
              <a:t>bu’uuf</a:t>
            </a:r>
            <a:r>
              <a:rPr lang="en-US" sz="2800" dirty="0"/>
              <a:t> </a:t>
            </a:r>
            <a:r>
              <a:rPr lang="en-US" sz="2800" dirty="0" err="1"/>
              <a:t>qaama</a:t>
            </a:r>
            <a:r>
              <a:rPr lang="en-US" sz="2800" dirty="0"/>
              <a:t> dhimmi </a:t>
            </a:r>
            <a:r>
              <a:rPr lang="en-US" sz="2800" dirty="0" err="1"/>
              <a:t>ilaallatu</a:t>
            </a:r>
            <a:r>
              <a:rPr lang="en-US" sz="2800" dirty="0"/>
              <a:t> </a:t>
            </a:r>
            <a:r>
              <a:rPr lang="en-US" sz="2800" dirty="0" err="1"/>
              <a:t>waliin</a:t>
            </a:r>
            <a:r>
              <a:rPr lang="en-US" sz="2800" dirty="0"/>
              <a:t> </a:t>
            </a:r>
            <a:r>
              <a:rPr lang="en-US" sz="2800" dirty="0" err="1"/>
              <a:t>hojjechuu</a:t>
            </a:r>
            <a:r>
              <a:rPr lang="en-US" sz="2800" dirty="0"/>
              <a:t>;</a:t>
            </a:r>
          </a:p>
          <a:p>
            <a:pPr marL="457200" lvl="0" indent="-457200" algn="just">
              <a:buBlip>
                <a:blip r:embed="rId2"/>
              </a:buBlip>
            </a:pPr>
            <a:r>
              <a:rPr lang="en-US" sz="2800" dirty="0" err="1"/>
              <a:t>Qindoominni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dameewwan,dariktooreetii</a:t>
            </a:r>
            <a:r>
              <a:rPr lang="en-US" sz="2800" dirty="0">
                <a:solidFill>
                  <a:srgbClr val="FF00FF"/>
                </a:solidFill>
              </a:rPr>
              <a:t> fi </a:t>
            </a:r>
            <a:r>
              <a:rPr lang="en-US" sz="2800" dirty="0" err="1">
                <a:solidFill>
                  <a:srgbClr val="FF00FF"/>
                </a:solidFill>
              </a:rPr>
              <a:t>manneen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/>
              <a:t>naannichaa</a:t>
            </a:r>
            <a:r>
              <a:rPr lang="en-US" sz="2800" dirty="0"/>
              <a:t> fi </a:t>
            </a:r>
            <a:r>
              <a:rPr lang="en-US" sz="2800" dirty="0" err="1"/>
              <a:t>caasaa</a:t>
            </a:r>
            <a:r>
              <a:rPr lang="en-US" sz="2800" dirty="0"/>
              <a:t> </a:t>
            </a:r>
            <a:r>
              <a:rPr lang="en-US" sz="2800" dirty="0" err="1"/>
              <a:t>sadrkaa</a:t>
            </a:r>
            <a:r>
              <a:rPr lang="en-US" sz="2800" dirty="0"/>
              <a:t> </a:t>
            </a:r>
            <a:r>
              <a:rPr lang="en-US" sz="2800" dirty="0" err="1"/>
              <a:t>sadarkaan</a:t>
            </a:r>
            <a:r>
              <a:rPr lang="en-US" sz="2800" dirty="0"/>
              <a:t>  </a:t>
            </a:r>
            <a:r>
              <a:rPr lang="en-US" sz="2800" dirty="0" err="1"/>
              <a:t>jiru</a:t>
            </a:r>
            <a:r>
              <a:rPr lang="en-US" sz="2800" dirty="0"/>
              <a:t> </a:t>
            </a:r>
            <a:r>
              <a:rPr lang="en-US" sz="2800" dirty="0" err="1"/>
              <a:t>waliin</a:t>
            </a:r>
            <a:r>
              <a:rPr lang="en-US" sz="2800" dirty="0"/>
              <a:t>  </a:t>
            </a:r>
            <a:r>
              <a:rPr lang="en-US" sz="2800" dirty="0" err="1"/>
              <a:t>akkaataa</a:t>
            </a:r>
            <a:r>
              <a:rPr lang="en-US" sz="2800" dirty="0"/>
              <a:t> </a:t>
            </a:r>
            <a:r>
              <a:rPr lang="en-US" sz="2800" dirty="0" err="1"/>
              <a:t>karoora</a:t>
            </a:r>
            <a:r>
              <a:rPr lang="en-US" sz="2800" dirty="0"/>
              <a:t> </a:t>
            </a:r>
            <a:r>
              <a:rPr lang="en-US" sz="2800" dirty="0" err="1"/>
              <a:t>naannoo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/>
              <a:t>irra</a:t>
            </a:r>
            <a:r>
              <a:rPr lang="en-US" sz="2800" dirty="0"/>
              <a:t> </a:t>
            </a:r>
            <a:r>
              <a:rPr lang="en-US" sz="2800" dirty="0" err="1"/>
              <a:t>oolchuu</a:t>
            </a:r>
            <a:r>
              <a:rPr lang="en-US" sz="2800" dirty="0"/>
              <a:t> </a:t>
            </a:r>
            <a:r>
              <a:rPr lang="en-US" sz="2800" dirty="0" err="1"/>
              <a:t>danda’uun</a:t>
            </a:r>
            <a:r>
              <a:rPr lang="en-US" sz="2800" dirty="0"/>
              <a:t> </a:t>
            </a:r>
            <a:r>
              <a:rPr lang="en-US" sz="2800" dirty="0" err="1"/>
              <a:t>cimee</a:t>
            </a:r>
            <a:r>
              <a:rPr lang="en-US" sz="2800" dirty="0"/>
              <a:t> </a:t>
            </a:r>
            <a:r>
              <a:rPr lang="en-US" sz="2800" dirty="0" err="1"/>
              <a:t>akka</a:t>
            </a:r>
            <a:r>
              <a:rPr lang="en-US" sz="2800" dirty="0"/>
              <a:t> </a:t>
            </a:r>
            <a:r>
              <a:rPr lang="en-US" sz="2800" dirty="0" err="1"/>
              <a:t>deemuuf</a:t>
            </a:r>
            <a:r>
              <a:rPr lang="en-US" sz="2800" dirty="0"/>
              <a:t> </a:t>
            </a:r>
            <a:r>
              <a:rPr lang="en-US" sz="2800" dirty="0" err="1"/>
              <a:t>karoora</a:t>
            </a:r>
            <a:r>
              <a:rPr lang="en-US" sz="2800" dirty="0"/>
              <a:t> </a:t>
            </a:r>
            <a:r>
              <a:rPr lang="en-US" sz="2800" dirty="0" err="1"/>
              <a:t>qindoomina</a:t>
            </a:r>
            <a:r>
              <a:rPr lang="en-US" sz="2800" dirty="0"/>
              <a:t> </a:t>
            </a:r>
            <a:r>
              <a:rPr lang="en-US" sz="2800" dirty="0" err="1"/>
              <a:t>qopheeffachuun</a:t>
            </a:r>
            <a:r>
              <a:rPr lang="en-US" sz="2800" dirty="0"/>
              <a:t> </a:t>
            </a:r>
            <a:r>
              <a:rPr lang="en-US" sz="2800" dirty="0" err="1"/>
              <a:t>hojitti</a:t>
            </a:r>
            <a:r>
              <a:rPr lang="en-US" sz="2800" dirty="0"/>
              <a:t> </a:t>
            </a:r>
            <a:r>
              <a:rPr lang="en-US" sz="2800" dirty="0" err="1"/>
              <a:t>hiikuu</a:t>
            </a:r>
            <a:endParaRPr lang="en-US" sz="2800" dirty="0"/>
          </a:p>
          <a:p>
            <a:pPr marL="457200" indent="-457200" algn="just">
              <a:buBlip>
                <a:blip r:embed="rId2"/>
              </a:buBlip>
            </a:pPr>
            <a:r>
              <a:rPr lang="en-US" sz="2800" dirty="0"/>
              <a:t> </a:t>
            </a:r>
            <a:r>
              <a:rPr lang="en-US" sz="2800" dirty="0" err="1"/>
              <a:t>Istaandardii</a:t>
            </a:r>
            <a:r>
              <a:rPr lang="en-US" sz="2800" dirty="0"/>
              <a:t> </a:t>
            </a:r>
            <a:r>
              <a:rPr lang="en-US" sz="2800" dirty="0" err="1"/>
              <a:t>hojiiwwan</a:t>
            </a:r>
            <a:r>
              <a:rPr lang="en-US" sz="2800" dirty="0"/>
              <a:t>  </a:t>
            </a:r>
            <a:r>
              <a:rPr lang="en-US" sz="2800" dirty="0" err="1"/>
              <a:t>qopheeffachuun</a:t>
            </a:r>
            <a:r>
              <a:rPr lang="en-US" sz="2800" dirty="0"/>
              <a:t> </a:t>
            </a:r>
            <a:r>
              <a:rPr lang="en-US" sz="2800" dirty="0" err="1"/>
              <a:t>ittin</a:t>
            </a:r>
            <a:r>
              <a:rPr lang="en-US" sz="2800" dirty="0"/>
              <a:t> </a:t>
            </a:r>
            <a:r>
              <a:rPr lang="en-US" sz="2800" dirty="0" err="1"/>
              <a:t>hojjachuu</a:t>
            </a:r>
            <a:r>
              <a:rPr lang="en-US" sz="2800" dirty="0"/>
              <a:t>;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Dhiyeessiin</a:t>
            </a:r>
            <a:r>
              <a:rPr lang="en-US" sz="2800" dirty="0"/>
              <a:t> </a:t>
            </a:r>
            <a:r>
              <a:rPr lang="en-US" sz="2800" dirty="0" err="1"/>
              <a:t>adda</a:t>
            </a:r>
            <a:r>
              <a:rPr lang="en-US" sz="2800" dirty="0"/>
              <a:t> </a:t>
            </a:r>
            <a:r>
              <a:rPr lang="en-US" sz="2800" dirty="0" err="1"/>
              <a:t>addaa</a:t>
            </a:r>
            <a:r>
              <a:rPr lang="en-US" sz="2800" dirty="0"/>
              <a:t> </a:t>
            </a:r>
            <a:r>
              <a:rPr lang="en-US" sz="2800" dirty="0" err="1"/>
              <a:t>hojiif</a:t>
            </a:r>
            <a:r>
              <a:rPr lang="en-US" sz="2800" dirty="0"/>
              <a:t> </a:t>
            </a:r>
            <a:r>
              <a:rPr lang="en-US" sz="2800" dirty="0" err="1"/>
              <a:t>barbaadamu</a:t>
            </a:r>
            <a:r>
              <a:rPr lang="en-US" sz="2800" dirty="0"/>
              <a:t> </a:t>
            </a:r>
            <a:r>
              <a:rPr lang="en-US" sz="2800" dirty="0" err="1"/>
              <a:t>yeroon</a:t>
            </a:r>
            <a:r>
              <a:rPr lang="en-US" sz="2800" dirty="0"/>
              <a:t> </a:t>
            </a:r>
            <a:r>
              <a:rPr lang="en-US" sz="2800" dirty="0" err="1"/>
              <a:t>akka</a:t>
            </a:r>
            <a:r>
              <a:rPr lang="en-US" sz="2800" dirty="0"/>
              <a:t> </a:t>
            </a:r>
            <a:r>
              <a:rPr lang="en-US" sz="2800" dirty="0" err="1"/>
              <a:t>dhiyaatuuf</a:t>
            </a:r>
            <a:r>
              <a:rPr lang="en-US" sz="2800" dirty="0"/>
              <a:t> </a:t>
            </a:r>
            <a:r>
              <a:rPr lang="en-US" sz="2800" dirty="0" err="1"/>
              <a:t>yaalii</a:t>
            </a:r>
            <a:r>
              <a:rPr lang="en-US" sz="2800" dirty="0"/>
              <a:t> </a:t>
            </a:r>
            <a:r>
              <a:rPr lang="en-US" sz="2800" dirty="0" err="1"/>
              <a:t>gochuu</a:t>
            </a:r>
            <a:endParaRPr lang="en-US" sz="28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>
                <a:solidFill>
                  <a:prstClr val="black"/>
                </a:solidFill>
              </a:rPr>
              <a:t>Rakkoo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kenna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tajaajilaa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komii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uummataa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ta’an</a:t>
            </a:r>
            <a:r>
              <a:rPr lang="en-US" sz="2800" dirty="0">
                <a:solidFill>
                  <a:prstClr val="black"/>
                </a:solidFill>
              </a:rPr>
              <a:t> fi </a:t>
            </a:r>
            <a:r>
              <a:rPr lang="en-US" sz="2800" dirty="0" err="1">
                <a:solidFill>
                  <a:prstClr val="black"/>
                </a:solidFill>
              </a:rPr>
              <a:t>kanneen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sirnawwa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ta’an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hanga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caasaa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gaditti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jiran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sirriitti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adda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baasuun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prstClr val="black"/>
                </a:solidFill>
              </a:rPr>
              <a:t>karoorsuu</a:t>
            </a:r>
            <a:endParaRPr lang="en-US" sz="2800" dirty="0">
              <a:solidFill>
                <a:prstClr val="black"/>
              </a:solidFill>
            </a:endParaRPr>
          </a:p>
          <a:p>
            <a:pPr marL="457200" indent="-457200" algn="just">
              <a:buBlip>
                <a:blip r:embed="rId3"/>
              </a:buBlip>
            </a:pPr>
            <a:endParaRPr lang="en-US" sz="2800" dirty="0"/>
          </a:p>
          <a:p>
            <a:pPr lvl="0" algn="just"/>
            <a:r>
              <a:rPr lang="en-US" sz="2800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0" y="167034"/>
            <a:ext cx="205297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25</a:t>
            </a:r>
          </a:p>
        </p:txBody>
      </p:sp>
    </p:spTree>
    <p:extLst>
      <p:ext uri="{BB962C8B-B14F-4D97-AF65-F5344CB8AC3E}">
        <p14:creationId xmlns:p14="http://schemas.microsoft.com/office/powerpoint/2010/main" val="119810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591" y="743427"/>
            <a:ext cx="11929729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Raawwi</a:t>
            </a:r>
            <a:r>
              <a:rPr lang="en-US" sz="2800" dirty="0"/>
              <a:t> karoora </a:t>
            </a:r>
            <a:r>
              <a:rPr lang="en-US" sz="2800" dirty="0" err="1"/>
              <a:t>kenna</a:t>
            </a:r>
            <a:r>
              <a:rPr lang="en-US" sz="2800" dirty="0"/>
              <a:t> </a:t>
            </a:r>
            <a:r>
              <a:rPr lang="en-US" sz="2800" dirty="0" err="1"/>
              <a:t>tajaajiilaa</a:t>
            </a:r>
            <a:r>
              <a:rPr lang="en-US" sz="2800" dirty="0"/>
              <a:t> mana hojii </a:t>
            </a:r>
            <a:r>
              <a:rPr lang="en-US" sz="2800" dirty="0" err="1"/>
              <a:t>kurmaana</a:t>
            </a:r>
            <a:r>
              <a:rPr lang="en-US" sz="2800" dirty="0"/>
              <a:t> </a:t>
            </a:r>
            <a:r>
              <a:rPr lang="en-US" sz="2800" dirty="0" err="1"/>
              <a:t>kurmaanaan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FF00FF"/>
                </a:solidFill>
              </a:rPr>
              <a:t>hordoofu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madaalu</a:t>
            </a:r>
            <a:r>
              <a:rPr lang="en-US" sz="2800" dirty="0">
                <a:solidFill>
                  <a:srgbClr val="FF00FF"/>
                </a:solidFill>
              </a:rPr>
              <a:t>, </a:t>
            </a:r>
            <a:r>
              <a:rPr lang="en-US" sz="2800" dirty="0" err="1">
                <a:solidFill>
                  <a:srgbClr val="FF00FF"/>
                </a:solidFill>
              </a:rPr>
              <a:t>gamaggamuu</a:t>
            </a:r>
            <a:r>
              <a:rPr lang="en-US" sz="2800" dirty="0">
                <a:solidFill>
                  <a:srgbClr val="FF00FF"/>
                </a:solidFill>
              </a:rPr>
              <a:t> fi </a:t>
            </a:r>
            <a:r>
              <a:rPr lang="en-US" sz="2800" dirty="0" err="1">
                <a:solidFill>
                  <a:srgbClr val="FF00FF"/>
                </a:solidFill>
              </a:rPr>
              <a:t>qaama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ilaaluuf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/>
              <a:t>gabaasuu</a:t>
            </a:r>
            <a:endParaRPr lang="en-US" sz="28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Tarreefamin</a:t>
            </a:r>
            <a:r>
              <a:rPr lang="en-US" sz="2800" dirty="0"/>
              <a:t> </a:t>
            </a:r>
            <a:r>
              <a:rPr lang="en-US" sz="2800" dirty="0" err="1"/>
              <a:t>gahee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(job description) </a:t>
            </a:r>
            <a:r>
              <a:rPr lang="en-US" sz="2800" dirty="0" err="1"/>
              <a:t>hojjetaa</a:t>
            </a:r>
            <a:r>
              <a:rPr lang="en-US" sz="2800" dirty="0"/>
              <a:t> S/</a:t>
            </a:r>
            <a:r>
              <a:rPr lang="en-US" sz="2800" dirty="0" err="1"/>
              <a:t>Naannoo</a:t>
            </a:r>
            <a:r>
              <a:rPr lang="en-US" sz="2800" dirty="0"/>
              <a:t> </a:t>
            </a:r>
            <a:r>
              <a:rPr lang="en-US" sz="2800" dirty="0" err="1"/>
              <a:t>Godinaalee</a:t>
            </a:r>
            <a:r>
              <a:rPr lang="en-US" sz="2800" dirty="0"/>
              <a:t> fi B/</a:t>
            </a:r>
            <a:r>
              <a:rPr lang="en-US" sz="2800" dirty="0" err="1"/>
              <a:t>Magaalota</a:t>
            </a:r>
            <a:r>
              <a:rPr lang="en-US" sz="2800" dirty="0"/>
              <a:t>  adda </a:t>
            </a:r>
            <a:r>
              <a:rPr lang="en-US" sz="2800" dirty="0" err="1"/>
              <a:t>bahee</a:t>
            </a:r>
            <a:r>
              <a:rPr lang="en-US" sz="2800" dirty="0"/>
              <a:t> </a:t>
            </a:r>
            <a:r>
              <a:rPr lang="en-US" sz="2800" dirty="0" err="1"/>
              <a:t>akka</a:t>
            </a:r>
            <a:r>
              <a:rPr lang="en-US" sz="2800" dirty="0"/>
              <a:t> </a:t>
            </a:r>
            <a:r>
              <a:rPr lang="en-US" sz="2800" dirty="0" err="1"/>
              <a:t>kennamu</a:t>
            </a:r>
            <a:r>
              <a:rPr lang="en-US" sz="2800" dirty="0"/>
              <a:t> </a:t>
            </a:r>
            <a:r>
              <a:rPr lang="en-US" sz="2800" dirty="0" err="1"/>
              <a:t>gochuu</a:t>
            </a:r>
            <a:endParaRPr lang="en-US" sz="28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2800" dirty="0" err="1"/>
              <a:t>Raawwi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/>
              <a:t>hojjetaa</a:t>
            </a:r>
            <a:r>
              <a:rPr lang="en-US" sz="2800" dirty="0"/>
              <a:t> s/</a:t>
            </a:r>
            <a:r>
              <a:rPr lang="en-US" sz="2800" dirty="0" err="1"/>
              <a:t>Naannoo,Godinaalee</a:t>
            </a:r>
            <a:r>
              <a:rPr lang="en-US" sz="2800" dirty="0"/>
              <a:t> fi B/</a:t>
            </a:r>
            <a:r>
              <a:rPr lang="en-US" sz="2800" dirty="0" err="1"/>
              <a:t>Magaalota</a:t>
            </a:r>
            <a:r>
              <a:rPr lang="en-US" sz="2800" dirty="0"/>
              <a:t> </a:t>
            </a:r>
            <a:r>
              <a:rPr lang="en-US" sz="2800" dirty="0" err="1"/>
              <a:t>ragaa</a:t>
            </a:r>
            <a:r>
              <a:rPr lang="en-US" sz="2800" dirty="0"/>
              <a:t> </a:t>
            </a:r>
            <a:r>
              <a:rPr lang="en-US" sz="2800" dirty="0" err="1"/>
              <a:t>itti</a:t>
            </a:r>
            <a:r>
              <a:rPr lang="en-US" sz="2800" dirty="0"/>
              <a:t> </a:t>
            </a:r>
            <a:r>
              <a:rPr lang="en-US" sz="2800" dirty="0" err="1"/>
              <a:t>fufiinsaan</a:t>
            </a:r>
            <a:r>
              <a:rPr lang="en-US" sz="2800" dirty="0"/>
              <a:t> </a:t>
            </a:r>
            <a:r>
              <a:rPr lang="en-US" sz="2800" dirty="0" err="1"/>
              <a:t>qabamaa</a:t>
            </a:r>
            <a:r>
              <a:rPr lang="en-US" sz="2800" dirty="0"/>
              <a:t> tureen </a:t>
            </a:r>
            <a:r>
              <a:rPr lang="en-US" sz="2800" dirty="0" err="1"/>
              <a:t>madaaluu</a:t>
            </a:r>
            <a:endParaRPr lang="en-US" sz="2800" dirty="0"/>
          </a:p>
          <a:p>
            <a:pPr marL="457200" lvl="0" indent="-457200" algn="just">
              <a:buBlip>
                <a:blip r:embed="rId2"/>
              </a:buBlip>
            </a:pPr>
            <a:r>
              <a:rPr lang="en-US" sz="2800" dirty="0" err="1"/>
              <a:t>Hojjettooti</a:t>
            </a:r>
            <a:r>
              <a:rPr lang="en-US" sz="2800" dirty="0"/>
              <a:t> </a:t>
            </a:r>
            <a:r>
              <a:rPr lang="en-US" sz="2800" dirty="0" err="1"/>
              <a:t>naamusa</a:t>
            </a:r>
            <a:r>
              <a:rPr lang="en-US" sz="2800" dirty="0"/>
              <a:t> </a:t>
            </a:r>
            <a:r>
              <a:rPr lang="en-US" sz="2800" dirty="0" err="1"/>
              <a:t>ogummaa</a:t>
            </a:r>
            <a:r>
              <a:rPr lang="en-US" sz="2800" dirty="0"/>
              <a:t> </a:t>
            </a:r>
            <a:r>
              <a:rPr lang="en-US" sz="2800" dirty="0" err="1"/>
              <a:t>iddoon</a:t>
            </a:r>
            <a:r>
              <a:rPr lang="en-US" sz="2800" dirty="0"/>
              <a:t> </a:t>
            </a:r>
            <a:r>
              <a:rPr lang="en-US" sz="2800" dirty="0" err="1"/>
              <a:t>hojii</a:t>
            </a:r>
            <a:r>
              <a:rPr lang="en-US" sz="2800" dirty="0"/>
              <a:t> </a:t>
            </a:r>
            <a:r>
              <a:rPr lang="en-US" sz="2800" dirty="0" err="1"/>
              <a:t>gaafatu</a:t>
            </a:r>
            <a:r>
              <a:rPr lang="en-US" sz="2800" dirty="0"/>
              <a:t> </a:t>
            </a:r>
            <a:r>
              <a:rPr lang="en-US" sz="2800" dirty="0" err="1"/>
              <a:t>kabajuun</a:t>
            </a:r>
            <a:r>
              <a:rPr lang="en-US" sz="2800" dirty="0"/>
              <a:t> </a:t>
            </a:r>
            <a:r>
              <a:rPr lang="en-US" sz="2800" dirty="0" err="1"/>
              <a:t>tajaajilli</a:t>
            </a:r>
            <a:r>
              <a:rPr lang="en-US" sz="2800" dirty="0"/>
              <a:t> </a:t>
            </a:r>
            <a:r>
              <a:rPr lang="en-US" sz="2800" dirty="0" err="1"/>
              <a:t>akka</a:t>
            </a:r>
            <a:r>
              <a:rPr lang="en-US" sz="2800" dirty="0"/>
              <a:t> </a:t>
            </a:r>
            <a:r>
              <a:rPr lang="en-US" sz="2800" dirty="0" err="1"/>
              <a:t>kennamuuf</a:t>
            </a:r>
            <a:r>
              <a:rPr lang="en-US" sz="2800" dirty="0"/>
              <a:t> </a:t>
            </a:r>
            <a:r>
              <a:rPr lang="en-US" sz="2800" dirty="0" err="1"/>
              <a:t>hordoffii</a:t>
            </a:r>
            <a:r>
              <a:rPr lang="en-US" sz="2800" dirty="0"/>
              <a:t> </a:t>
            </a:r>
            <a:r>
              <a:rPr lang="en-US" sz="2800" dirty="0" err="1"/>
              <a:t>taasisuu</a:t>
            </a:r>
            <a:r>
              <a:rPr lang="en-US" sz="2800" dirty="0"/>
              <a:t>, </a:t>
            </a:r>
            <a:r>
              <a:rPr lang="en-US" sz="2800" dirty="0" err="1"/>
              <a:t>tarkaanfii</a:t>
            </a:r>
            <a:r>
              <a:rPr lang="en-US" sz="2800" dirty="0"/>
              <a:t> </a:t>
            </a:r>
            <a:r>
              <a:rPr lang="en-US" sz="2800" dirty="0" err="1"/>
              <a:t>sirreeffamaa</a:t>
            </a:r>
            <a:r>
              <a:rPr lang="en-US" sz="2800" dirty="0"/>
              <a:t> </a:t>
            </a:r>
            <a:r>
              <a:rPr lang="en-US" sz="2800" dirty="0" err="1"/>
              <a:t>fudhachuu</a:t>
            </a:r>
            <a:endParaRPr lang="en-US" sz="2800" dirty="0"/>
          </a:p>
          <a:p>
            <a:pPr marL="457200" lvl="0" indent="-457200" algn="just">
              <a:buBlip>
                <a:blip r:embed="rId2"/>
              </a:buBlip>
            </a:pPr>
            <a:r>
              <a:rPr lang="en-US" sz="3200" dirty="0" err="1">
                <a:solidFill>
                  <a:prstClr val="black"/>
                </a:solidFill>
              </a:rPr>
              <a:t>Sakatta’insa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itti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quufinsa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tajaajilamtootaa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ragaa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guutuu</a:t>
            </a:r>
            <a:r>
              <a:rPr lang="en-US" sz="3200" dirty="0">
                <a:solidFill>
                  <a:srgbClr val="FF00FF"/>
                </a:solidFill>
              </a:rPr>
              <a:t> fi </a:t>
            </a:r>
            <a:r>
              <a:rPr lang="en-US" sz="3200" dirty="0" err="1">
                <a:solidFill>
                  <a:srgbClr val="FF00FF"/>
                </a:solidFill>
              </a:rPr>
              <a:t>haqa-qabeessa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ta’een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gaggeessuun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dokumantii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tokko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qopheessuu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  <a:p>
            <a:pPr marL="342900" lvl="0" indent="-342900" algn="just">
              <a:spcBef>
                <a:spcPts val="600"/>
              </a:spcBef>
              <a:buBlip>
                <a:blip r:embed="rId3"/>
              </a:buBlip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4762500" y="119322"/>
            <a:ext cx="2350681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26</a:t>
            </a:r>
          </a:p>
        </p:txBody>
      </p:sp>
    </p:spTree>
    <p:extLst>
      <p:ext uri="{BB962C8B-B14F-4D97-AF65-F5344CB8AC3E}">
        <p14:creationId xmlns:p14="http://schemas.microsoft.com/office/powerpoint/2010/main" val="417179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6400" y="838202"/>
            <a:ext cx="11582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US" sz="3200" dirty="0" err="1"/>
              <a:t>Qabiinsa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ragaa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hojjettoota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/>
              <a:t> </a:t>
            </a:r>
            <a:r>
              <a:rPr lang="en-US" sz="3200" dirty="0" err="1"/>
              <a:t>ammayeessuu</a:t>
            </a:r>
            <a:r>
              <a:rPr lang="en-US" sz="3200" dirty="0"/>
              <a:t> </a:t>
            </a:r>
          </a:p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US" sz="3200" dirty="0" err="1"/>
              <a:t>Hojjetaan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sa’aatii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hojii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mootummaa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kabajuun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tajaajila</a:t>
            </a:r>
            <a:r>
              <a:rPr lang="en-US" sz="3200" dirty="0"/>
              <a:t> </a:t>
            </a:r>
            <a:r>
              <a:rPr lang="en-US" sz="3200" dirty="0" err="1"/>
              <a:t>kenna</a:t>
            </a:r>
            <a:r>
              <a:rPr lang="en-US" sz="3200" dirty="0"/>
              <a:t> </a:t>
            </a:r>
            <a:r>
              <a:rPr lang="en-US" sz="3200" dirty="0" err="1"/>
              <a:t>jiraachuu</a:t>
            </a:r>
            <a:r>
              <a:rPr lang="en-US" sz="3200" dirty="0"/>
              <a:t> </a:t>
            </a:r>
            <a:r>
              <a:rPr lang="en-US" sz="3200" dirty="0" err="1"/>
              <a:t>hordoffuu</a:t>
            </a:r>
            <a:r>
              <a:rPr lang="en-US" sz="3200" dirty="0"/>
              <a:t> fi </a:t>
            </a:r>
            <a:r>
              <a:rPr lang="en-US" sz="3200" dirty="0" err="1"/>
              <a:t>bakka</a:t>
            </a:r>
            <a:r>
              <a:rPr lang="en-US" sz="3200" dirty="0"/>
              <a:t> </a:t>
            </a:r>
            <a:r>
              <a:rPr lang="en-US" sz="3200" dirty="0" err="1"/>
              <a:t>rakkoon</a:t>
            </a:r>
            <a:r>
              <a:rPr lang="en-US" sz="3200" dirty="0"/>
              <a:t> </a:t>
            </a:r>
            <a:r>
              <a:rPr lang="en-US" sz="3200" dirty="0" err="1"/>
              <a:t>jirutti</a:t>
            </a:r>
            <a:r>
              <a:rPr lang="en-US" sz="3200" dirty="0"/>
              <a:t>  </a:t>
            </a:r>
            <a:r>
              <a:rPr lang="en-US" sz="3200" dirty="0" err="1"/>
              <a:t>tarkaanfii</a:t>
            </a:r>
            <a:r>
              <a:rPr lang="en-US" sz="3200" dirty="0"/>
              <a:t> </a:t>
            </a:r>
            <a:r>
              <a:rPr lang="en-US" sz="3200" dirty="0" err="1"/>
              <a:t>sirreeffamaa</a:t>
            </a:r>
            <a:r>
              <a:rPr lang="en-US" sz="3200" dirty="0"/>
              <a:t> </a:t>
            </a:r>
            <a:r>
              <a:rPr lang="en-US" sz="3200" dirty="0" err="1"/>
              <a:t>fudhachuu</a:t>
            </a:r>
            <a:r>
              <a:rPr lang="en-US" sz="3200" dirty="0"/>
              <a:t>.</a:t>
            </a:r>
          </a:p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US" sz="3200" dirty="0" err="1"/>
              <a:t>Hojjettooti</a:t>
            </a:r>
            <a:r>
              <a:rPr lang="en-US" sz="3200" dirty="0"/>
              <a:t> </a:t>
            </a:r>
            <a:r>
              <a:rPr lang="en-US" sz="3200" dirty="0" err="1"/>
              <a:t>komishinichaa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karoora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torbanii</a:t>
            </a:r>
            <a:r>
              <a:rPr lang="en-US" sz="3200" dirty="0">
                <a:solidFill>
                  <a:srgbClr val="FF00FF"/>
                </a:solidFill>
              </a:rPr>
              <a:t>, </a:t>
            </a:r>
            <a:r>
              <a:rPr lang="en-US" sz="3200" dirty="0" err="1">
                <a:solidFill>
                  <a:srgbClr val="FF00FF"/>
                </a:solidFill>
              </a:rPr>
              <a:t>Ji’aa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kurmaanaa</a:t>
            </a:r>
            <a:r>
              <a:rPr lang="en-US" sz="3200" dirty="0">
                <a:solidFill>
                  <a:srgbClr val="FF00FF"/>
                </a:solidFill>
              </a:rPr>
              <a:t> fi </a:t>
            </a:r>
            <a:r>
              <a:rPr lang="en-US" sz="3200" dirty="0" err="1">
                <a:solidFill>
                  <a:srgbClr val="FF00FF"/>
                </a:solidFill>
              </a:rPr>
              <a:t>waggaa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akka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qopheeffatan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hordofuu</a:t>
            </a:r>
            <a:r>
              <a:rPr lang="en-US" sz="3200" dirty="0"/>
              <a:t>.</a:t>
            </a:r>
          </a:p>
          <a:p>
            <a:pPr marL="457200" lvl="0" indent="-457200" algn="just">
              <a:lnSpc>
                <a:spcPct val="150000"/>
              </a:lnSpc>
              <a:buBlip>
                <a:blip r:embed="rId2"/>
              </a:buBlip>
            </a:pPr>
            <a:r>
              <a:rPr lang="en-US" sz="3200" dirty="0" err="1"/>
              <a:t>Marii</a:t>
            </a:r>
            <a:r>
              <a:rPr lang="en-US" sz="3200" dirty="0"/>
              <a:t>  </a:t>
            </a:r>
            <a:r>
              <a:rPr lang="en-US" sz="3200" dirty="0" err="1"/>
              <a:t>kenna</a:t>
            </a:r>
            <a:r>
              <a:rPr lang="en-US" sz="3200" dirty="0"/>
              <a:t> </a:t>
            </a:r>
            <a:r>
              <a:rPr lang="en-US" sz="3200" dirty="0" err="1"/>
              <a:t>tajaajilaa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torban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torbaniin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idileessuu</a:t>
            </a:r>
            <a:r>
              <a:rPr lang="en-US" sz="32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0" y="177197"/>
            <a:ext cx="2425109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676222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1219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600"/>
              </a:spcBef>
            </a:pPr>
            <a:r>
              <a:rPr lang="en-US" sz="3200" b="1" dirty="0">
                <a:solidFill>
                  <a:srgbClr val="002060"/>
                </a:solidFill>
              </a:rPr>
              <a:t>7.</a:t>
            </a:r>
            <a:r>
              <a:rPr lang="x-none" sz="3200" b="1" dirty="0">
                <a:solidFill>
                  <a:srgbClr val="002060"/>
                </a:solidFill>
              </a:rPr>
              <a:t>Tooftaa Raawwii </a:t>
            </a:r>
            <a:endParaRPr lang="en-US" sz="3200" b="1" i="1" dirty="0">
              <a:solidFill>
                <a:srgbClr val="002060"/>
              </a:solidFill>
            </a:endParaRP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Karoora</a:t>
            </a:r>
            <a:r>
              <a:rPr lang="en-GB" sz="3200" dirty="0"/>
              <a:t> </a:t>
            </a:r>
            <a:r>
              <a:rPr lang="en-GB" sz="3200" dirty="0" err="1"/>
              <a:t>tiraanisformeeshinii</a:t>
            </a:r>
            <a:r>
              <a:rPr lang="en-GB" sz="3200" dirty="0"/>
              <a:t> </a:t>
            </a:r>
            <a:r>
              <a:rPr lang="en-GB" sz="3200" dirty="0" err="1"/>
              <a:t>kenna</a:t>
            </a:r>
            <a:r>
              <a:rPr lang="en-GB" sz="3200" dirty="0"/>
              <a:t> </a:t>
            </a:r>
            <a:r>
              <a:rPr lang="en-GB" sz="3200" dirty="0" err="1"/>
              <a:t>tajaajilaa</a:t>
            </a:r>
            <a:r>
              <a:rPr lang="en-GB" sz="3200" dirty="0"/>
              <a:t> </a:t>
            </a:r>
            <a:r>
              <a:rPr lang="en-GB" sz="3200" dirty="0" err="1"/>
              <a:t>qophaa’e</a:t>
            </a:r>
            <a:r>
              <a:rPr lang="en-GB" sz="3200" dirty="0"/>
              <a:t> kana </a:t>
            </a:r>
            <a:r>
              <a:rPr lang="en-GB" sz="3200" dirty="0" err="1"/>
              <a:t>hoggansa</a:t>
            </a:r>
            <a:r>
              <a:rPr lang="en-GB" sz="3200" dirty="0"/>
              <a:t> fi </a:t>
            </a:r>
            <a:r>
              <a:rPr lang="en-GB" sz="3200" dirty="0" err="1"/>
              <a:t>caasaa</a:t>
            </a:r>
            <a:r>
              <a:rPr lang="en-GB" sz="3200" dirty="0"/>
              <a:t> </a:t>
            </a:r>
            <a:r>
              <a:rPr lang="en-GB" sz="3200" dirty="0" err="1"/>
              <a:t>sadarkaan</a:t>
            </a:r>
            <a:r>
              <a:rPr lang="en-GB" sz="3200" dirty="0"/>
              <a:t> </a:t>
            </a:r>
            <a:r>
              <a:rPr lang="en-GB" sz="3200" dirty="0" err="1"/>
              <a:t>jiru</a:t>
            </a:r>
            <a:r>
              <a:rPr lang="en-GB" sz="3200" dirty="0"/>
              <a:t>, </a:t>
            </a:r>
            <a:r>
              <a:rPr lang="en-GB" sz="3200" dirty="0" err="1">
                <a:solidFill>
                  <a:srgbClr val="FF00FF"/>
                </a:solidFill>
              </a:rPr>
              <a:t>manajimantii</a:t>
            </a:r>
            <a:r>
              <a:rPr lang="en-GB" sz="3200" dirty="0">
                <a:solidFill>
                  <a:srgbClr val="FF00FF"/>
                </a:solidFill>
              </a:rPr>
              <a:t> fi </a:t>
            </a:r>
            <a:r>
              <a:rPr lang="en-GB" sz="3200" dirty="0" err="1">
                <a:solidFill>
                  <a:srgbClr val="FF00FF"/>
                </a:solidFill>
              </a:rPr>
              <a:t>raawwatootaaf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/>
              <a:t>dhiyessuun</a:t>
            </a:r>
            <a:r>
              <a:rPr lang="en-GB" sz="3200" dirty="0"/>
              <a:t> </a:t>
            </a:r>
            <a:r>
              <a:rPr lang="en-GB" sz="3200" dirty="0" err="1"/>
              <a:t>irratti</a:t>
            </a:r>
            <a:r>
              <a:rPr lang="en-GB" sz="3200" dirty="0"/>
              <a:t> </a:t>
            </a:r>
            <a:r>
              <a:rPr lang="en-GB" sz="3200" dirty="0" err="1"/>
              <a:t>walii</a:t>
            </a:r>
            <a:r>
              <a:rPr lang="en-GB" sz="3200" dirty="0"/>
              <a:t> </a:t>
            </a:r>
            <a:r>
              <a:rPr lang="en-GB" sz="3200" dirty="0" err="1"/>
              <a:t>galuun</a:t>
            </a:r>
            <a:r>
              <a:rPr lang="en-GB" sz="3200" dirty="0"/>
              <a:t> </a:t>
            </a:r>
            <a:r>
              <a:rPr lang="en-GB" sz="3200" dirty="0" err="1"/>
              <a:t>hunduu</a:t>
            </a:r>
            <a:r>
              <a:rPr lang="en-GB" sz="3200" dirty="0"/>
              <a:t> </a:t>
            </a:r>
            <a:r>
              <a:rPr lang="en-GB" sz="3200" dirty="0" err="1"/>
              <a:t>akka</a:t>
            </a:r>
            <a:r>
              <a:rPr lang="en-GB" sz="3200" dirty="0"/>
              <a:t> </a:t>
            </a:r>
            <a:r>
              <a:rPr lang="en-GB" sz="3200" dirty="0" err="1"/>
              <a:t>miira</a:t>
            </a:r>
            <a:r>
              <a:rPr lang="en-GB" sz="3200" dirty="0"/>
              <a:t> </a:t>
            </a:r>
            <a:r>
              <a:rPr lang="en-GB" sz="3200" dirty="0" err="1"/>
              <a:t>tokkoon</a:t>
            </a:r>
            <a:r>
              <a:rPr lang="en-GB" sz="3200" dirty="0"/>
              <a:t> </a:t>
            </a:r>
            <a:r>
              <a:rPr lang="en-GB" sz="3200" dirty="0" err="1"/>
              <a:t>hojii</a:t>
            </a:r>
            <a:r>
              <a:rPr lang="en-GB" sz="3200" dirty="0"/>
              <a:t> </a:t>
            </a:r>
            <a:r>
              <a:rPr lang="en-GB" sz="3200" dirty="0" err="1"/>
              <a:t>irra</a:t>
            </a:r>
            <a:r>
              <a:rPr lang="en-GB" sz="3200" dirty="0"/>
              <a:t> </a:t>
            </a:r>
            <a:r>
              <a:rPr lang="en-GB" sz="3200" dirty="0" err="1"/>
              <a:t>oolchu</a:t>
            </a:r>
            <a:r>
              <a:rPr lang="en-GB" sz="3200" dirty="0"/>
              <a:t> </a:t>
            </a:r>
            <a:r>
              <a:rPr lang="en-GB" sz="3200" dirty="0" err="1"/>
              <a:t>taasisuu</a:t>
            </a:r>
            <a:r>
              <a:rPr lang="en-GB" sz="3200" dirty="0"/>
              <a:t>;</a:t>
            </a:r>
            <a:endParaRPr lang="en-US" sz="32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Karoora</a:t>
            </a:r>
            <a:r>
              <a:rPr lang="en-GB" sz="3200" dirty="0"/>
              <a:t> </a:t>
            </a:r>
            <a:r>
              <a:rPr lang="en-GB" sz="3200" dirty="0" err="1"/>
              <a:t>qophaaye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taaksifoorsii</a:t>
            </a:r>
            <a:r>
              <a:rPr lang="en-GB" sz="3200" dirty="0"/>
              <a:t> </a:t>
            </a:r>
            <a:r>
              <a:rPr lang="en-GB" sz="3200" dirty="0" err="1"/>
              <a:t>naannoof</a:t>
            </a:r>
            <a:r>
              <a:rPr lang="en-GB" sz="3200" dirty="0"/>
              <a:t> </a:t>
            </a:r>
            <a:r>
              <a:rPr lang="en-GB" sz="3200" dirty="0" err="1"/>
              <a:t>dhiyeessuun</a:t>
            </a:r>
            <a:r>
              <a:rPr lang="en-GB" sz="3200" dirty="0"/>
              <a:t> </a:t>
            </a:r>
            <a:r>
              <a:rPr lang="en-GB" sz="3200" dirty="0" err="1"/>
              <a:t>hojii</a:t>
            </a:r>
            <a:r>
              <a:rPr lang="en-GB" sz="3200" dirty="0"/>
              <a:t> </a:t>
            </a:r>
            <a:r>
              <a:rPr lang="en-GB" sz="3200" dirty="0" err="1"/>
              <a:t>irra</a:t>
            </a:r>
            <a:r>
              <a:rPr lang="en-GB" sz="3200" dirty="0"/>
              <a:t> </a:t>
            </a:r>
            <a:r>
              <a:rPr lang="en-GB" sz="3200" dirty="0" err="1"/>
              <a:t>oolchuu</a:t>
            </a:r>
            <a:r>
              <a:rPr lang="en-GB" sz="3200" dirty="0"/>
              <a:t>;</a:t>
            </a:r>
            <a:endParaRPr lang="en-US" sz="32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Koree</a:t>
            </a:r>
            <a:r>
              <a:rPr lang="en-GB" sz="3200" dirty="0"/>
              <a:t> </a:t>
            </a:r>
            <a:r>
              <a:rPr lang="en-GB" sz="3200" dirty="0" err="1"/>
              <a:t>Hordoffii</a:t>
            </a:r>
            <a:r>
              <a:rPr lang="en-GB" sz="3200" dirty="0"/>
              <a:t> </a:t>
            </a:r>
            <a:r>
              <a:rPr lang="en-GB" sz="3200" dirty="0" err="1"/>
              <a:t>Raawwii</a:t>
            </a:r>
            <a:r>
              <a:rPr lang="en-GB" sz="3200" dirty="0"/>
              <a:t> </a:t>
            </a:r>
            <a:r>
              <a:rPr lang="en-GB" sz="3200" dirty="0" err="1"/>
              <a:t>Tajaajilaa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Hundeessuu</a:t>
            </a:r>
            <a:r>
              <a:rPr lang="en-GB" sz="3200" dirty="0"/>
              <a:t>;</a:t>
            </a:r>
            <a:endParaRPr lang="en-US" sz="3200" dirty="0"/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Cheekliistii</a:t>
            </a:r>
            <a:r>
              <a:rPr lang="en-GB" sz="3200" dirty="0"/>
              <a:t> </a:t>
            </a:r>
            <a:r>
              <a:rPr lang="en-GB" sz="3200" dirty="0" err="1"/>
              <a:t>taa’e</a:t>
            </a:r>
            <a:r>
              <a:rPr lang="en-GB" sz="3200" dirty="0"/>
              <a:t> </a:t>
            </a:r>
            <a:r>
              <a:rPr lang="en-GB" sz="3200" dirty="0" err="1"/>
              <a:t>irratti</a:t>
            </a:r>
            <a:r>
              <a:rPr lang="en-GB" sz="3200" dirty="0"/>
              <a:t> </a:t>
            </a:r>
            <a:r>
              <a:rPr lang="en-GB" sz="3200" dirty="0" err="1"/>
              <a:t>hundaa’uun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gamaaggama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sadarkaa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hundatti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gaggeesuu</a:t>
            </a:r>
            <a:r>
              <a:rPr lang="en-GB" sz="3200" dirty="0">
                <a:solidFill>
                  <a:srgbClr val="FF00FF"/>
                </a:solidFill>
              </a:rPr>
              <a:t>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GB" sz="3200" dirty="0" err="1">
                <a:solidFill>
                  <a:srgbClr val="FF00FF"/>
                </a:solidFill>
              </a:rPr>
              <a:t>Deeggarsaa</a:t>
            </a:r>
            <a:r>
              <a:rPr lang="en-GB" sz="3200" dirty="0">
                <a:solidFill>
                  <a:srgbClr val="FF00FF"/>
                </a:solidFill>
              </a:rPr>
              <a:t> fi </a:t>
            </a:r>
            <a:r>
              <a:rPr lang="en-GB" sz="3200" dirty="0" err="1">
                <a:solidFill>
                  <a:srgbClr val="FF00FF"/>
                </a:solidFill>
              </a:rPr>
              <a:t>hordoffii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tasaa</a:t>
            </a:r>
            <a:r>
              <a:rPr lang="en-GB" sz="3200" dirty="0"/>
              <a:t>, </a:t>
            </a:r>
            <a:r>
              <a:rPr lang="en-GB" sz="3200" dirty="0" err="1"/>
              <a:t>kallattii</a:t>
            </a:r>
            <a:r>
              <a:rPr lang="en-GB" sz="3200" dirty="0"/>
              <a:t> fi </a:t>
            </a:r>
            <a:r>
              <a:rPr lang="en-GB" sz="3200" dirty="0" err="1"/>
              <a:t>alkallattii</a:t>
            </a:r>
            <a:r>
              <a:rPr lang="en-GB" sz="3200" dirty="0"/>
              <a:t>  </a:t>
            </a:r>
            <a:r>
              <a:rPr lang="en-GB" sz="3200" dirty="0" err="1"/>
              <a:t>itti</a:t>
            </a:r>
            <a:r>
              <a:rPr lang="en-GB" sz="3200" dirty="0"/>
              <a:t> </a:t>
            </a:r>
            <a:r>
              <a:rPr lang="en-GB" sz="3200" dirty="0" err="1"/>
              <a:t>fufiinsa</a:t>
            </a:r>
            <a:r>
              <a:rPr lang="en-GB" sz="3200" dirty="0"/>
              <a:t> </a:t>
            </a:r>
            <a:r>
              <a:rPr lang="en-GB" sz="3200" dirty="0" err="1"/>
              <a:t>qabu</a:t>
            </a:r>
            <a:r>
              <a:rPr lang="en-GB" sz="3200" dirty="0"/>
              <a:t> </a:t>
            </a:r>
            <a:r>
              <a:rPr lang="en-GB" sz="3200" dirty="0" err="1"/>
              <a:t>kurmaana</a:t>
            </a:r>
            <a:r>
              <a:rPr lang="en-GB" sz="3200" dirty="0"/>
              <a:t> </a:t>
            </a:r>
            <a:r>
              <a:rPr lang="en-GB" sz="3200" dirty="0" err="1"/>
              <a:t>kurmaanaan</a:t>
            </a:r>
            <a:r>
              <a:rPr lang="en-GB" sz="3200" dirty="0"/>
              <a:t>  </a:t>
            </a:r>
            <a:r>
              <a:rPr lang="en-GB" sz="3200" dirty="0" err="1"/>
              <a:t>taasisuu</a:t>
            </a:r>
            <a:r>
              <a:rPr lang="en-GB" sz="3200" dirty="0"/>
              <a:t>;</a:t>
            </a:r>
            <a:endParaRPr lang="en-US" sz="32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113824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8618" y="1175829"/>
            <a:ext cx="113547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3600" b="1">
                <a:solidFill>
                  <a:srgbClr val="002060"/>
                </a:solidFill>
              </a:rPr>
              <a:t>1. </a:t>
            </a:r>
            <a:r>
              <a:rPr lang="x-none" sz="3600" b="1" dirty="0">
                <a:solidFill>
                  <a:srgbClr val="002060"/>
                </a:solidFill>
              </a:rPr>
              <a:t>Seensa </a:t>
            </a:r>
            <a:endParaRPr lang="en-US" sz="4400" b="1" dirty="0">
              <a:solidFill>
                <a:srgbClr val="002060"/>
              </a:solidFill>
            </a:endParaRPr>
          </a:p>
          <a:p>
            <a:pPr algn="just"/>
            <a:r>
              <a:rPr lang="en-US" sz="3600" dirty="0" err="1"/>
              <a:t>Mootummaan</a:t>
            </a:r>
            <a:r>
              <a:rPr lang="en-US" sz="3600" dirty="0"/>
              <a:t> </a:t>
            </a:r>
            <a:r>
              <a:rPr lang="en-US" sz="3600" dirty="0" err="1"/>
              <a:t>fedhii</a:t>
            </a:r>
            <a:r>
              <a:rPr lang="en-US" sz="3600" dirty="0"/>
              <a:t> </a:t>
            </a:r>
            <a:r>
              <a:rPr lang="en-US" sz="3600" dirty="0" err="1"/>
              <a:t>lammiilee</a:t>
            </a:r>
            <a:r>
              <a:rPr lang="en-US" sz="3600" dirty="0"/>
              <a:t> </a:t>
            </a:r>
            <a:r>
              <a:rPr lang="en-US" sz="3600" dirty="0" err="1"/>
              <a:t>guutuuf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FF"/>
                </a:solidFill>
              </a:rPr>
              <a:t>misooma</a:t>
            </a:r>
            <a:r>
              <a:rPr lang="en-US" sz="3600" dirty="0">
                <a:solidFill>
                  <a:srgbClr val="FF00FF"/>
                </a:solidFill>
              </a:rPr>
              <a:t>, </a:t>
            </a:r>
            <a:r>
              <a:rPr lang="en-US" sz="3600" dirty="0" err="1">
                <a:solidFill>
                  <a:srgbClr val="FF00FF"/>
                </a:solidFill>
              </a:rPr>
              <a:t>nageenya</a:t>
            </a:r>
            <a:r>
              <a:rPr lang="en-US" sz="3600" dirty="0">
                <a:solidFill>
                  <a:srgbClr val="FF00FF"/>
                </a:solidFill>
              </a:rPr>
              <a:t>, </a:t>
            </a:r>
            <a:r>
              <a:rPr lang="en-US" sz="3600" dirty="0" err="1">
                <a:solidFill>
                  <a:srgbClr val="FF00FF"/>
                </a:solidFill>
              </a:rPr>
              <a:t>olaantummaa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seeraa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mirkaneessuu</a:t>
            </a:r>
            <a:r>
              <a:rPr lang="en-US" sz="3600" dirty="0"/>
              <a:t> </a:t>
            </a:r>
            <a:r>
              <a:rPr lang="en-US" sz="3600" dirty="0" err="1"/>
              <a:t>akkasumas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FF"/>
                </a:solidFill>
              </a:rPr>
              <a:t>tajaajila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qaqabamaa</a:t>
            </a:r>
            <a:r>
              <a:rPr lang="en-US" sz="3600" dirty="0">
                <a:solidFill>
                  <a:srgbClr val="FF00FF"/>
                </a:solidFill>
              </a:rPr>
              <a:t>, </a:t>
            </a:r>
            <a:r>
              <a:rPr lang="en-US" sz="3600" dirty="0" err="1">
                <a:solidFill>
                  <a:srgbClr val="FF00FF"/>
                </a:solidFill>
              </a:rPr>
              <a:t>qulqulluu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ta’ee</a:t>
            </a:r>
            <a:r>
              <a:rPr lang="en-US" sz="3600" dirty="0">
                <a:solidFill>
                  <a:srgbClr val="FF00FF"/>
                </a:solidFill>
              </a:rPr>
              <a:t> fi </a:t>
            </a:r>
            <a:r>
              <a:rPr lang="en-US" sz="3600" dirty="0" err="1">
                <a:solidFill>
                  <a:srgbClr val="FF00FF"/>
                </a:solidFill>
              </a:rPr>
              <a:t>saffisa</a:t>
            </a:r>
            <a:r>
              <a:rPr lang="en-US" sz="3600" dirty="0">
                <a:solidFill>
                  <a:srgbClr val="FF00FF"/>
                </a:solidFill>
              </a:rPr>
              <a:t> qabu </a:t>
            </a:r>
            <a:r>
              <a:rPr lang="en-US" sz="3600" dirty="0" err="1">
                <a:solidFill>
                  <a:srgbClr val="FF00FF"/>
                </a:solidFill>
              </a:rPr>
              <a:t>kennuun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/>
              <a:t>itti </a:t>
            </a:r>
            <a:r>
              <a:rPr lang="en-US" sz="3600" dirty="0" err="1"/>
              <a:t>quufiinsa</a:t>
            </a:r>
            <a:r>
              <a:rPr lang="en-US" sz="3600" dirty="0"/>
              <a:t> </a:t>
            </a:r>
            <a:r>
              <a:rPr lang="en-US" sz="3600" dirty="0" err="1"/>
              <a:t>lammilee</a:t>
            </a:r>
            <a:r>
              <a:rPr lang="en-US" sz="3600" dirty="0"/>
              <a:t> </a:t>
            </a:r>
            <a:r>
              <a:rPr lang="en-US" sz="3600" dirty="0" err="1"/>
              <a:t>mirkaneessuun</a:t>
            </a:r>
            <a:r>
              <a:rPr lang="en-US" sz="3600" dirty="0"/>
              <a:t> </a:t>
            </a:r>
            <a:r>
              <a:rPr lang="en-US" sz="3600" dirty="0" err="1"/>
              <a:t>uummati</a:t>
            </a:r>
            <a:r>
              <a:rPr lang="en-US" sz="3600" dirty="0"/>
              <a:t> </a:t>
            </a:r>
            <a:r>
              <a:rPr lang="en-US" sz="3600" dirty="0" err="1"/>
              <a:t>hojiiwwan</a:t>
            </a:r>
            <a:r>
              <a:rPr lang="en-US" sz="3600" dirty="0"/>
              <a:t> </a:t>
            </a:r>
            <a:r>
              <a:rPr lang="en-US" sz="3600" dirty="0" err="1"/>
              <a:t>misoomaa</a:t>
            </a:r>
            <a:r>
              <a:rPr lang="en-US" sz="3600" dirty="0"/>
              <a:t> keessatti </a:t>
            </a:r>
            <a:r>
              <a:rPr lang="en-US" sz="3600" dirty="0" err="1"/>
              <a:t>abbummaan</a:t>
            </a:r>
            <a:r>
              <a:rPr lang="en-US" sz="3600" dirty="0"/>
              <a:t> akka </a:t>
            </a:r>
            <a:r>
              <a:rPr lang="en-US" sz="3600" dirty="0" err="1"/>
              <a:t>hirmaatu</a:t>
            </a:r>
            <a:r>
              <a:rPr lang="en-US" sz="3600" dirty="0"/>
              <a:t> </a:t>
            </a:r>
            <a:r>
              <a:rPr lang="en-US" sz="3600" dirty="0" err="1"/>
              <a:t>taasisuun</a:t>
            </a:r>
            <a:r>
              <a:rPr lang="en-US" sz="3600" dirty="0"/>
              <a:t> </a:t>
            </a:r>
            <a:r>
              <a:rPr lang="en-US" sz="3600" dirty="0" err="1"/>
              <a:t>guddina</a:t>
            </a:r>
            <a:r>
              <a:rPr lang="en-US" sz="3600" dirty="0"/>
              <a:t> </a:t>
            </a:r>
            <a:r>
              <a:rPr lang="en-US" sz="3600" dirty="0" err="1"/>
              <a:t>misooma</a:t>
            </a:r>
            <a:r>
              <a:rPr lang="en-US" sz="3600" dirty="0"/>
              <a:t> </a:t>
            </a:r>
            <a:r>
              <a:rPr lang="en-US" sz="3600" dirty="0" err="1"/>
              <a:t>hawaas</a:t>
            </a:r>
            <a:r>
              <a:rPr lang="en-US" sz="3600" dirty="0"/>
              <a:t>–</a:t>
            </a:r>
            <a:r>
              <a:rPr lang="en-US" sz="3600" dirty="0" err="1"/>
              <a:t>dinagdee</a:t>
            </a:r>
            <a:r>
              <a:rPr lang="en-US" sz="3600" dirty="0"/>
              <a:t>  </a:t>
            </a:r>
            <a:r>
              <a:rPr lang="en-US" sz="3600" dirty="0" err="1"/>
              <a:t>barbaadamu</a:t>
            </a:r>
            <a:r>
              <a:rPr lang="en-US" sz="3600" dirty="0"/>
              <a:t> </a:t>
            </a:r>
            <a:r>
              <a:rPr lang="en-US" sz="3600" dirty="0" err="1"/>
              <a:t>dhugoomsuutu</a:t>
            </a:r>
            <a:r>
              <a:rPr lang="en-US" sz="3600" dirty="0"/>
              <a:t> irraa </a:t>
            </a:r>
            <a:r>
              <a:rPr lang="en-US" sz="3600" dirty="0" err="1"/>
              <a:t>eegama</a:t>
            </a:r>
            <a:r>
              <a:rPr lang="en-US" sz="36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BF97D02-F583-B298-026D-2CB53A09F69D}"/>
              </a:ext>
            </a:extLst>
          </p:cNvPr>
          <p:cNvSpPr txBox="1"/>
          <p:nvPr/>
        </p:nvSpPr>
        <p:spPr>
          <a:xfrm>
            <a:off x="995424" y="238208"/>
            <a:ext cx="103593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x-none" sz="3600" b="1" dirty="0">
                <a:solidFill>
                  <a:srgbClr val="002060"/>
                </a:solidFill>
              </a:rPr>
              <a:t>Haala Waliigalaa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b="1" dirty="0">
                <a:solidFill>
                  <a:srgbClr val="7030A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50277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125" y="673597"/>
            <a:ext cx="11706947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GB" sz="2700" dirty="0" err="1">
                <a:solidFill>
                  <a:srgbClr val="FF00FF"/>
                </a:solidFill>
              </a:rPr>
              <a:t>Gabaasa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raawwii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kenna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>
                <a:solidFill>
                  <a:srgbClr val="FF00FF"/>
                </a:solidFill>
              </a:rPr>
              <a:t>tajaajilaa</a:t>
            </a:r>
            <a:r>
              <a:rPr lang="en-GB" sz="2700" dirty="0">
                <a:solidFill>
                  <a:srgbClr val="FF00FF"/>
                </a:solidFill>
              </a:rPr>
              <a:t> </a:t>
            </a:r>
            <a:r>
              <a:rPr lang="en-GB" sz="2700" dirty="0" err="1"/>
              <a:t>kurmaana</a:t>
            </a:r>
            <a:r>
              <a:rPr lang="en-GB" sz="2700" dirty="0"/>
              <a:t> </a:t>
            </a:r>
            <a:r>
              <a:rPr lang="en-GB" sz="2700" dirty="0" err="1"/>
              <a:t>kurmaanaan</a:t>
            </a:r>
            <a:r>
              <a:rPr lang="en-GB" sz="2700" dirty="0"/>
              <a:t> </a:t>
            </a:r>
            <a:r>
              <a:rPr lang="en-GB" sz="2700" dirty="0" err="1"/>
              <a:t>hoogganaa</a:t>
            </a:r>
            <a:r>
              <a:rPr lang="en-GB" sz="2700" dirty="0"/>
              <a:t> mana </a:t>
            </a:r>
            <a:r>
              <a:rPr lang="en-GB" sz="2700" dirty="0" err="1"/>
              <a:t>hojiif</a:t>
            </a:r>
            <a:r>
              <a:rPr lang="en-GB" sz="2700" dirty="0"/>
              <a:t>, </a:t>
            </a:r>
            <a:r>
              <a:rPr lang="en-GB" sz="2700" dirty="0" err="1"/>
              <a:t>Kilaasteraafii</a:t>
            </a:r>
            <a:r>
              <a:rPr lang="en-GB" sz="2700" dirty="0"/>
              <a:t> </a:t>
            </a:r>
            <a:r>
              <a:rPr lang="en-GB" sz="2700" dirty="0" err="1"/>
              <a:t>BPSMQNtiif</a:t>
            </a:r>
            <a:r>
              <a:rPr lang="en-GB" sz="2700" dirty="0"/>
              <a:t> </a:t>
            </a:r>
            <a:r>
              <a:rPr lang="en-GB" sz="2700" dirty="0" err="1"/>
              <a:t>dhiyeessuu</a:t>
            </a:r>
            <a:endParaRPr lang="en-US" sz="27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700" dirty="0" err="1">
                <a:solidFill>
                  <a:srgbClr val="FF00FF"/>
                </a:solidFill>
              </a:rPr>
              <a:t>Istaandardii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>
                <a:solidFill>
                  <a:srgbClr val="FF00FF"/>
                </a:solidFill>
              </a:rPr>
              <a:t>Tajaajila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/>
              <a:t>Xiqqaa</a:t>
            </a:r>
            <a:r>
              <a:rPr lang="en-US" sz="2700" dirty="0"/>
              <a:t> (Minimum Service Standard) </a:t>
            </a:r>
            <a:r>
              <a:rPr lang="en-US" sz="2700" dirty="0" err="1"/>
              <a:t>qopheessuun</a:t>
            </a:r>
            <a:r>
              <a:rPr lang="en-US" sz="2700" dirty="0"/>
              <a:t> </a:t>
            </a:r>
            <a:r>
              <a:rPr lang="en-US" sz="2700" dirty="0" err="1"/>
              <a:t>hojiirra</a:t>
            </a:r>
            <a:r>
              <a:rPr lang="en-US" sz="2700" dirty="0"/>
              <a:t> </a:t>
            </a:r>
            <a:r>
              <a:rPr lang="en-US" sz="2700" dirty="0" err="1"/>
              <a:t>oolchuu</a:t>
            </a:r>
            <a:r>
              <a:rPr lang="en-US" sz="2700" dirty="0"/>
              <a:t>;</a:t>
            </a:r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700" dirty="0" err="1">
                <a:solidFill>
                  <a:srgbClr val="FF00FF"/>
                </a:solidFill>
              </a:rPr>
              <a:t>Baasii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>
                <a:solidFill>
                  <a:srgbClr val="FF00FF"/>
                </a:solidFill>
              </a:rPr>
              <a:t>xiqqeessuun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/>
              <a:t>baajatni</a:t>
            </a:r>
            <a:r>
              <a:rPr lang="en-US" sz="2700" dirty="0"/>
              <a:t> </a:t>
            </a:r>
            <a:r>
              <a:rPr lang="en-US" sz="2700" dirty="0" err="1"/>
              <a:t>hojiif</a:t>
            </a:r>
            <a:r>
              <a:rPr lang="en-US" sz="2700" dirty="0"/>
              <a:t> </a:t>
            </a:r>
            <a:r>
              <a:rPr lang="en-US" sz="2700" dirty="0" err="1"/>
              <a:t>ramadame</a:t>
            </a:r>
            <a:r>
              <a:rPr lang="en-US" sz="2700" dirty="0"/>
              <a:t> </a:t>
            </a:r>
            <a:r>
              <a:rPr lang="en-US" sz="2700" dirty="0" err="1"/>
              <a:t>sagantaa</a:t>
            </a:r>
            <a:r>
              <a:rPr lang="en-US" sz="2700" dirty="0"/>
              <a:t> fi </a:t>
            </a:r>
            <a:r>
              <a:rPr lang="en-US" sz="2700" dirty="0" err="1"/>
              <a:t>hojiiwwan</a:t>
            </a:r>
            <a:r>
              <a:rPr lang="en-US" sz="2700" dirty="0"/>
              <a:t> </a:t>
            </a:r>
            <a:r>
              <a:rPr lang="en-US" sz="2700" dirty="0" err="1"/>
              <a:t>barbaadamaniif</a:t>
            </a:r>
            <a:r>
              <a:rPr lang="en-US" sz="2700" dirty="0"/>
              <a:t> </a:t>
            </a:r>
            <a:r>
              <a:rPr lang="en-US" sz="2700" dirty="0" err="1"/>
              <a:t>qofa</a:t>
            </a:r>
            <a:r>
              <a:rPr lang="en-US" sz="2700" dirty="0"/>
              <a:t> </a:t>
            </a:r>
            <a:r>
              <a:rPr lang="en-US" sz="2700" dirty="0" err="1"/>
              <a:t>hojiirra</a:t>
            </a:r>
            <a:r>
              <a:rPr lang="en-US" sz="2700" dirty="0"/>
              <a:t> </a:t>
            </a:r>
            <a:r>
              <a:rPr lang="en-US" sz="2700" dirty="0" err="1"/>
              <a:t>ooluu</a:t>
            </a:r>
            <a:r>
              <a:rPr lang="en-US" sz="2700" dirty="0"/>
              <a:t> </a:t>
            </a:r>
            <a:r>
              <a:rPr lang="en-US" sz="2700" dirty="0" err="1"/>
              <a:t>isaa</a:t>
            </a:r>
            <a:r>
              <a:rPr lang="en-US" sz="2700" dirty="0"/>
              <a:t> </a:t>
            </a:r>
            <a:r>
              <a:rPr lang="en-US" sz="2700" dirty="0" err="1"/>
              <a:t>mirkaneeffachaa</a:t>
            </a:r>
            <a:r>
              <a:rPr lang="en-US" sz="2700" dirty="0"/>
              <a:t> </a:t>
            </a:r>
            <a:r>
              <a:rPr lang="en-US" sz="2700" dirty="0" err="1"/>
              <a:t>deemuun</a:t>
            </a:r>
            <a:r>
              <a:rPr lang="en-US" sz="2700" dirty="0"/>
              <a:t> </a:t>
            </a:r>
            <a:r>
              <a:rPr lang="en-US" sz="2700" dirty="0" err="1"/>
              <a:t>raawwii</a:t>
            </a:r>
            <a:r>
              <a:rPr lang="en-US" sz="2700" dirty="0"/>
              <a:t> </a:t>
            </a:r>
            <a:r>
              <a:rPr lang="en-US" sz="2700" dirty="0" err="1"/>
              <a:t>jiru</a:t>
            </a:r>
            <a:r>
              <a:rPr lang="en-US" sz="2700" dirty="0"/>
              <a:t> </a:t>
            </a:r>
            <a:r>
              <a:rPr lang="en-US" sz="2700" dirty="0" err="1"/>
              <a:t>madaalaa</a:t>
            </a:r>
            <a:r>
              <a:rPr lang="en-US" sz="2700" dirty="0"/>
              <a:t> </a:t>
            </a:r>
            <a:r>
              <a:rPr lang="en-US" sz="2700" dirty="0" err="1"/>
              <a:t>deemuu</a:t>
            </a:r>
            <a:r>
              <a:rPr lang="en-US" sz="2700" dirty="0"/>
              <a:t>.</a:t>
            </a:r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700" dirty="0" err="1">
                <a:solidFill>
                  <a:srgbClr val="FF00FF"/>
                </a:solidFill>
              </a:rPr>
              <a:t>Raawwii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>
                <a:solidFill>
                  <a:srgbClr val="FF00FF"/>
                </a:solidFill>
              </a:rPr>
              <a:t>gaarii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>
                <a:solidFill>
                  <a:srgbClr val="FF00FF"/>
                </a:solidFill>
              </a:rPr>
              <a:t>jajjabeessaa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/>
              <a:t>deemuun</a:t>
            </a:r>
            <a:r>
              <a:rPr lang="en-US" sz="2700" dirty="0"/>
              <a:t> </a:t>
            </a:r>
            <a:r>
              <a:rPr lang="en-US" sz="2700" dirty="0" err="1"/>
              <a:t>adeemsa</a:t>
            </a:r>
            <a:r>
              <a:rPr lang="en-US" sz="2700" dirty="0"/>
              <a:t> </a:t>
            </a:r>
            <a:r>
              <a:rPr lang="en-US" sz="2700" dirty="0" err="1"/>
              <a:t>fooyya’iinsa</a:t>
            </a:r>
            <a:r>
              <a:rPr lang="en-US" sz="2700" dirty="0"/>
              <a:t> </a:t>
            </a:r>
            <a:r>
              <a:rPr lang="en-US" sz="2700" dirty="0" err="1"/>
              <a:t>kenniinsa</a:t>
            </a:r>
            <a:r>
              <a:rPr lang="en-US" sz="2700" dirty="0"/>
              <a:t> </a:t>
            </a:r>
            <a:r>
              <a:rPr lang="en-US" sz="2700" dirty="0" err="1"/>
              <a:t>tajaajilaa</a:t>
            </a:r>
            <a:r>
              <a:rPr lang="en-US" sz="2700" dirty="0"/>
              <a:t> </a:t>
            </a:r>
            <a:r>
              <a:rPr lang="en-US" sz="2700" dirty="0" err="1"/>
              <a:t>keessatti</a:t>
            </a:r>
            <a:r>
              <a:rPr lang="en-US" sz="2700" dirty="0"/>
              <a:t> </a:t>
            </a:r>
            <a:r>
              <a:rPr lang="en-US" sz="2700" dirty="0" err="1"/>
              <a:t>argaman</a:t>
            </a:r>
            <a:r>
              <a:rPr lang="en-US" sz="2700" dirty="0"/>
              <a:t> </a:t>
            </a:r>
            <a:r>
              <a:rPr lang="en-US" sz="2700" dirty="0" err="1"/>
              <a:t>ilaalchsisee</a:t>
            </a:r>
            <a:r>
              <a:rPr lang="en-US" sz="2700" dirty="0"/>
              <a:t> </a:t>
            </a:r>
            <a:r>
              <a:rPr lang="en-US" sz="2700" dirty="0" err="1"/>
              <a:t>muuxannoowwan</a:t>
            </a:r>
            <a:r>
              <a:rPr lang="en-US" sz="2700" dirty="0"/>
              <a:t> </a:t>
            </a:r>
            <a:r>
              <a:rPr lang="en-US" sz="2700" dirty="0" err="1"/>
              <a:t>gaarii</a:t>
            </a:r>
            <a:r>
              <a:rPr lang="en-US" sz="2700" dirty="0"/>
              <a:t> </a:t>
            </a:r>
            <a:r>
              <a:rPr lang="en-US" sz="2700" dirty="0" err="1"/>
              <a:t>qindeessuu</a:t>
            </a:r>
            <a:r>
              <a:rPr lang="en-US" sz="2700" dirty="0"/>
              <a:t>.</a:t>
            </a:r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US" sz="2700" dirty="0" err="1">
                <a:solidFill>
                  <a:srgbClr val="FF00FF"/>
                </a:solidFill>
              </a:rPr>
              <a:t>Gaafatamummaa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>
                <a:solidFill>
                  <a:srgbClr val="FF00FF"/>
                </a:solidFill>
              </a:rPr>
              <a:t>mirkaneessuuf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>
                <a:solidFill>
                  <a:srgbClr val="FF00FF"/>
                </a:solidFill>
              </a:rPr>
              <a:t>aangoo</a:t>
            </a:r>
            <a:r>
              <a:rPr lang="en-US" sz="2700" dirty="0">
                <a:solidFill>
                  <a:srgbClr val="FF00FF"/>
                </a:solidFill>
              </a:rPr>
              <a:t> fi </a:t>
            </a:r>
            <a:r>
              <a:rPr lang="en-US" sz="2700" dirty="0" err="1">
                <a:solidFill>
                  <a:srgbClr val="FF00FF"/>
                </a:solidFill>
              </a:rPr>
              <a:t>gahee</a:t>
            </a:r>
            <a:r>
              <a:rPr lang="en-US" sz="2700" dirty="0">
                <a:solidFill>
                  <a:srgbClr val="FF00FF"/>
                </a:solidFill>
              </a:rPr>
              <a:t> </a:t>
            </a:r>
            <a:r>
              <a:rPr lang="en-US" sz="2700" dirty="0" err="1"/>
              <a:t>hojii</a:t>
            </a:r>
            <a:r>
              <a:rPr lang="en-US" sz="2700" dirty="0"/>
              <a:t> </a:t>
            </a:r>
            <a:r>
              <a:rPr lang="en-US" sz="2700" dirty="0" err="1"/>
              <a:t>irratti</a:t>
            </a:r>
            <a:r>
              <a:rPr lang="en-US" sz="2700" dirty="0"/>
              <a:t> </a:t>
            </a:r>
            <a:r>
              <a:rPr lang="en-US" sz="2700" dirty="0" err="1"/>
              <a:t>hundaa’uun</a:t>
            </a:r>
            <a:r>
              <a:rPr lang="en-US" sz="2700" dirty="0"/>
              <a:t> </a:t>
            </a:r>
            <a:r>
              <a:rPr lang="en-US" sz="2700" dirty="0" err="1"/>
              <a:t>hanqinoota</a:t>
            </a:r>
            <a:r>
              <a:rPr lang="en-US" sz="2700" dirty="0"/>
              <a:t> </a:t>
            </a:r>
            <a:r>
              <a:rPr lang="en-US" sz="2700" dirty="0" err="1"/>
              <a:t>raawwii</a:t>
            </a:r>
            <a:r>
              <a:rPr lang="en-US" sz="2700" dirty="0"/>
              <a:t> </a:t>
            </a:r>
            <a:r>
              <a:rPr lang="en-US" sz="2700" dirty="0" err="1"/>
              <a:t>keessatti</a:t>
            </a:r>
            <a:r>
              <a:rPr lang="en-US" sz="2700" dirty="0"/>
              <a:t> </a:t>
            </a:r>
            <a:r>
              <a:rPr lang="en-US" sz="2700" dirty="0" err="1"/>
              <a:t>mul’atan</a:t>
            </a:r>
            <a:r>
              <a:rPr lang="en-US" sz="2700" dirty="0"/>
              <a:t> </a:t>
            </a:r>
            <a:r>
              <a:rPr lang="en-US" sz="2700" dirty="0" err="1"/>
              <a:t>bu’uureffachuun</a:t>
            </a:r>
            <a:r>
              <a:rPr lang="en-US" sz="2700" dirty="0"/>
              <a:t> </a:t>
            </a:r>
            <a:r>
              <a:rPr lang="en-US" sz="2700" dirty="0" err="1"/>
              <a:t>qaamolee</a:t>
            </a:r>
            <a:r>
              <a:rPr lang="en-US" sz="2700" dirty="0"/>
              <a:t> </a:t>
            </a:r>
            <a:r>
              <a:rPr lang="en-US" sz="2700" dirty="0" err="1"/>
              <a:t>adeemsa</a:t>
            </a:r>
            <a:r>
              <a:rPr lang="en-US" sz="2700" dirty="0"/>
              <a:t> </a:t>
            </a:r>
            <a:r>
              <a:rPr lang="en-US" sz="2700" dirty="0" err="1"/>
              <a:t>tajaajila</a:t>
            </a:r>
            <a:r>
              <a:rPr lang="en-US" sz="2700" dirty="0"/>
              <a:t> </a:t>
            </a:r>
            <a:r>
              <a:rPr lang="en-US" sz="2700" dirty="0" err="1"/>
              <a:t>kennuu</a:t>
            </a:r>
            <a:r>
              <a:rPr lang="en-US" sz="2700" dirty="0"/>
              <a:t> </a:t>
            </a:r>
            <a:r>
              <a:rPr lang="en-US" sz="2700" dirty="0" err="1"/>
              <a:t>keessatti</a:t>
            </a:r>
            <a:r>
              <a:rPr lang="en-US" sz="2700" dirty="0"/>
              <a:t> </a:t>
            </a:r>
            <a:r>
              <a:rPr lang="en-US" sz="2700" dirty="0" err="1"/>
              <a:t>hirmaatan</a:t>
            </a:r>
            <a:r>
              <a:rPr lang="en-US" sz="2700" dirty="0"/>
              <a:t> </a:t>
            </a:r>
            <a:r>
              <a:rPr lang="en-US" sz="2700" dirty="0" err="1"/>
              <a:t>hunda</a:t>
            </a:r>
            <a:r>
              <a:rPr lang="en-US" sz="2700" dirty="0"/>
              <a:t> </a:t>
            </a:r>
            <a:r>
              <a:rPr lang="en-US" sz="2700" dirty="0" err="1"/>
              <a:t>biratti</a:t>
            </a:r>
            <a:r>
              <a:rPr lang="en-US" sz="2700" dirty="0"/>
              <a:t> </a:t>
            </a:r>
            <a:r>
              <a:rPr lang="en-US" sz="2700" dirty="0" err="1"/>
              <a:t>gaafatamummaa</a:t>
            </a:r>
            <a:r>
              <a:rPr lang="en-US" sz="2700" dirty="0"/>
              <a:t> </a:t>
            </a:r>
            <a:r>
              <a:rPr lang="en-US" sz="2700" dirty="0" err="1"/>
              <a:t>ogummaa</a:t>
            </a:r>
            <a:r>
              <a:rPr lang="en-US" sz="2700" dirty="0"/>
              <a:t>, </a:t>
            </a:r>
            <a:r>
              <a:rPr lang="en-US" sz="2700" dirty="0" err="1"/>
              <a:t>bulchiinsaa</a:t>
            </a:r>
            <a:r>
              <a:rPr lang="en-US" sz="2700" dirty="0"/>
              <a:t> fi </a:t>
            </a:r>
            <a:r>
              <a:rPr lang="en-US" sz="2700" dirty="0" err="1"/>
              <a:t>seeraa</a:t>
            </a:r>
            <a:r>
              <a:rPr lang="en-US" sz="2700" dirty="0"/>
              <a:t> </a:t>
            </a:r>
            <a:r>
              <a:rPr lang="en-US" sz="2700" dirty="0" err="1"/>
              <a:t>mirkaneessaa</a:t>
            </a:r>
            <a:r>
              <a:rPr lang="en-US" sz="2700" dirty="0"/>
              <a:t> </a:t>
            </a:r>
            <a:r>
              <a:rPr lang="en-US" sz="2700" dirty="0" err="1"/>
              <a:t>deemuu</a:t>
            </a:r>
            <a:r>
              <a:rPr lang="en-US" sz="27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582634" y="150377"/>
            <a:ext cx="215154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70422" y="6492875"/>
            <a:ext cx="749300" cy="36512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29</a:t>
            </a:r>
          </a:p>
        </p:txBody>
      </p:sp>
    </p:spTree>
    <p:extLst>
      <p:ext uri="{BB962C8B-B14F-4D97-AF65-F5344CB8AC3E}">
        <p14:creationId xmlns:p14="http://schemas.microsoft.com/office/powerpoint/2010/main" val="283120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67125"/>
              </p:ext>
            </p:extLst>
          </p:nvPr>
        </p:nvGraphicFramePr>
        <p:xfrm>
          <a:off x="703382" y="1484141"/>
          <a:ext cx="10965768" cy="4937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0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563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27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150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34227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2296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</a:rPr>
                        <a:t>TL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Caasaa</a:t>
                      </a: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Bulchiinsaa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Baay’ina</a:t>
                      </a: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tajaajilamaa</a:t>
                      </a: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simachuuf</a:t>
                      </a:r>
                      <a:r>
                        <a:rPr lang="en-US" sz="2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karoorfame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29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Guyyaa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Ji’aa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Kurmaana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b="1" dirty="0" err="1">
                          <a:solidFill>
                            <a:srgbClr val="0070C0"/>
                          </a:solidFill>
                          <a:effectLst/>
                        </a:rPr>
                        <a:t>Waggaa</a:t>
                      </a:r>
                      <a:endParaRPr lang="en-US" sz="2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1.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 err="1">
                          <a:effectLst/>
                        </a:rPr>
                        <a:t>Naannoo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34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102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408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Godina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22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485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1454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5817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 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Magaalaa 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121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362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1447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296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Ida’ama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30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>
                          <a:effectLst/>
                        </a:rPr>
                        <a:t>640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1918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7,528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55673" y="132463"/>
            <a:ext cx="11394832" cy="1023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056" tIns="152352" rIns="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0050" algn="l"/>
              </a:tabLst>
            </a:pPr>
            <a:r>
              <a:rPr kumimoji="0" lang="en-US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8.S</a:t>
            </a:r>
            <a:r>
              <a:rPr kumimoji="0" lang="en-US" sz="3600" b="1" i="0" u="none" strike="noStrike" cap="none" normalizeH="0" baseline="0" dirty="0" bmk="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imannaa fi </a:t>
            </a:r>
            <a:r>
              <a:rPr kumimoji="0" lang="en-US" sz="3600" b="1" i="0" u="none" strike="noStrike" cap="none" normalizeH="0" baseline="0" dirty="0" err="1" bmk="_Toc180722736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Qabiinsa</a:t>
            </a:r>
            <a:r>
              <a:rPr kumimoji="0" lang="en-US" sz="3600" b="1" i="0" u="none" strike="noStrike" cap="none" normalizeH="0" baseline="0" dirty="0" bmk="_Toc180722736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cap="none" normalizeH="0" baseline="0" dirty="0" err="1" bmk="_Toc180722736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Tajaajilamaa</a:t>
            </a:r>
            <a:endParaRPr kumimoji="0" lang="en-US" sz="3600" b="1" i="1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 Light" pitchFamily="34" charset="0"/>
              <a:ea typeface="Times New Roman" pitchFamily="18" charset="0"/>
              <a:cs typeface="Times New Roman" pitchFamily="18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400050" algn="l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91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370717"/>
              </p:ext>
            </p:extLst>
          </p:nvPr>
        </p:nvGraphicFramePr>
        <p:xfrm>
          <a:off x="1083625" y="1582615"/>
          <a:ext cx="10761372" cy="3481753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7097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75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38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979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79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300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0431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19638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200" dirty="0" err="1">
                          <a:effectLst/>
                        </a:rPr>
                        <a:t>Tl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3200" dirty="0" err="1">
                          <a:effectLst/>
                        </a:rPr>
                        <a:t>Tarreefama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r>
                        <a:rPr lang="en-US" sz="3200" dirty="0" err="1">
                          <a:effectLst/>
                        </a:rPr>
                        <a:t>tajaajiloota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r>
                        <a:rPr lang="en-US" sz="3200" dirty="0" err="1">
                          <a:effectLst/>
                        </a:rPr>
                        <a:t>foddaa</a:t>
                      </a:r>
                      <a:r>
                        <a:rPr lang="en-US" sz="3200" dirty="0">
                          <a:effectLst/>
                        </a:rPr>
                        <a:t> </a:t>
                      </a:r>
                      <a:r>
                        <a:rPr lang="en-US" sz="3200" dirty="0" err="1">
                          <a:effectLst/>
                        </a:rPr>
                        <a:t>duraa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</a:rPr>
                        <a:t>       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</a:rPr>
                        <a:t>Iddoo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</a:rPr>
                        <a:t>tajaajilli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</a:rPr>
                        <a:t>itti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</a:rPr>
                        <a:t>kennamu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</a:rPr>
                        <a:t>  </a:t>
                      </a:r>
                      <a:endParaRPr lang="en-US" sz="1800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37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</a:rPr>
                        <a:t>Nan </a:t>
                      </a:r>
                      <a:endParaRPr lang="en-US" sz="20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</a:rPr>
                        <a:t>God </a:t>
                      </a:r>
                      <a:endParaRPr lang="en-US" sz="20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400" b="1">
                          <a:solidFill>
                            <a:srgbClr val="7030A0"/>
                          </a:solidFill>
                          <a:effectLst/>
                        </a:rPr>
                        <a:t>Mag .</a:t>
                      </a:r>
                      <a:endParaRPr lang="en-US" sz="2000" b="1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400" b="1">
                          <a:solidFill>
                            <a:srgbClr val="7030A0"/>
                          </a:solidFill>
                          <a:effectLst/>
                        </a:rPr>
                        <a:t>Aanaa </a:t>
                      </a:r>
                      <a:endParaRPr lang="en-US" sz="2000" b="1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400" b="1" dirty="0" err="1">
                          <a:solidFill>
                            <a:srgbClr val="7030A0"/>
                          </a:solidFill>
                          <a:effectLst/>
                        </a:rPr>
                        <a:t>Ganda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en-US" sz="20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5883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00050" algn="l"/>
                        </a:tabLs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1800">
                          <a:effectLst/>
                        </a:rPr>
                        <a:t>Ragaalee </a:t>
                      </a:r>
                      <a:r>
                        <a:rPr lang="en-US" sz="1800" dirty="0" err="1">
                          <a:effectLst/>
                        </a:rPr>
                        <a:t>hawaas-dinagdee</a:t>
                      </a:r>
                      <a:r>
                        <a:rPr lang="en-US" sz="1800" dirty="0">
                          <a:effectLst/>
                        </a:rPr>
                        <a:t>, </a:t>
                      </a:r>
                      <a:r>
                        <a:rPr lang="en-US" sz="1800" dirty="0" err="1">
                          <a:effectLst/>
                        </a:rPr>
                        <a:t>Ragaa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facaatii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faasilitiiwwan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x-none" sz="1800">
                          <a:effectLst/>
                        </a:rPr>
                        <a:t>adda addaa</a:t>
                      </a:r>
                      <a:r>
                        <a:rPr lang="en-US" sz="1800" dirty="0">
                          <a:effectLst/>
                        </a:rPr>
                        <a:t>,</a:t>
                      </a:r>
                      <a:r>
                        <a:rPr lang="en-US" sz="1800" dirty="0" err="1">
                          <a:effectLst/>
                        </a:rPr>
                        <a:t>kaartolee</a:t>
                      </a:r>
                      <a:r>
                        <a:rPr lang="en-US" sz="1800" dirty="0">
                          <a:effectLst/>
                        </a:rPr>
                        <a:t> fi </a:t>
                      </a:r>
                      <a:r>
                        <a:rPr lang="en-US" sz="1800" dirty="0" err="1">
                          <a:effectLst/>
                        </a:rPr>
                        <a:t>kkf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x-none" sz="1800">
                          <a:effectLst/>
                        </a:rPr>
                        <a:t> kennuu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-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-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9113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00050" algn="l"/>
                        </a:tabLst>
                      </a:pPr>
                      <a:r>
                        <a:rPr lang="x-none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1800">
                          <a:effectLst/>
                        </a:rPr>
                        <a:t>Dokumantoota </a:t>
                      </a:r>
                      <a:r>
                        <a:rPr lang="en-US" sz="1800" dirty="0">
                          <a:effectLst/>
                        </a:rPr>
                        <a:t>/</a:t>
                      </a:r>
                      <a:r>
                        <a:rPr lang="en-US" sz="1800" dirty="0" err="1">
                          <a:effectLst/>
                        </a:rPr>
                        <a:t>qajeelfamoota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x-none" sz="1800">
                          <a:effectLst/>
                        </a:rPr>
                        <a:t>adda addaa kennuu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800">
                          <a:effectLst/>
                        </a:rPr>
                        <a:t>X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800" dirty="0">
                          <a:effectLst/>
                        </a:rPr>
                        <a:t>X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-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800" dirty="0">
                          <a:effectLst/>
                        </a:rPr>
                        <a:t>-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4745" y="812817"/>
            <a:ext cx="13121518" cy="900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056" tIns="152352" rIns="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0050" algn="l"/>
              </a:tabLs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ajaajiloota</a:t>
            </a:r>
            <a:r>
              <a:rPr kumimoji="0" lang="en-US" sz="2800" b="1" i="0" u="none" strike="noStrike" cap="none" normalizeH="0" baseline="0" dirty="0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Mootummaa</a:t>
            </a:r>
            <a:r>
              <a:rPr kumimoji="0" lang="en-US" sz="2800" b="1" i="0" u="none" strike="noStrike" cap="none" normalizeH="0" baseline="0" dirty="0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adda</a:t>
            </a:r>
            <a:r>
              <a:rPr kumimoji="0" lang="en-US" sz="2800" b="1" i="0" u="none" strike="noStrike" cap="none" normalizeH="0" baseline="0" dirty="0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baasuu</a:t>
            </a:r>
            <a:r>
              <a:rPr kumimoji="0" lang="en-US" sz="2800" b="1" i="0" u="none" strike="noStrike" cap="none" normalizeH="0" baseline="0" dirty="0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fi 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Istaandaardii</a:t>
            </a:r>
            <a:r>
              <a:rPr kumimoji="0" lang="en-US" sz="2800" b="1" i="0" u="none" strike="noStrike" cap="none" normalizeH="0" baseline="0" dirty="0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qopheessuu</a:t>
            </a:r>
            <a:endParaRPr kumimoji="0" lang="en-US" sz="2800" b="1" i="1" u="none" strike="noStrike" cap="none" normalizeH="0" baseline="0" dirty="0">
              <a:ln>
                <a:noFill/>
              </a:ln>
              <a:solidFill>
                <a:srgbClr val="00CCFF"/>
              </a:solidFill>
              <a:effectLst/>
              <a:latin typeface="Calibri Light" pitchFamily="34" charset="0"/>
              <a:ea typeface="Times New Roman" pitchFamily="18" charset="0"/>
              <a:cs typeface="Times New Roman" pitchFamily="18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400050" algn="l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5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760263"/>
              </p:ext>
            </p:extLst>
          </p:nvPr>
        </p:nvGraphicFramePr>
        <p:xfrm>
          <a:off x="668218" y="1336429"/>
          <a:ext cx="11240082" cy="409480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934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24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52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609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910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879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0257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1990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100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9756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1158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1589648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765428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TL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Istaandardii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kenna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tajaajilaa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adda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baasuu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Gosa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tajaajilaa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</a:rPr>
                        <a:t>Baay’ina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</a:rPr>
                        <a:t>tajaajilootaa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</a:rPr>
                        <a:t>Yeroo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</a:rPr>
                        <a:t>Raawwii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</a:rPr>
                        <a:t> fi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</a:rPr>
                        <a:t>Qaama</a:t>
                      </a:r>
                      <a:r>
                        <a:rPr lang="en-US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70C0"/>
                          </a:solidFill>
                          <a:effectLst/>
                        </a:rPr>
                        <a:t>Raawwatu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11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Nan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God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Mag 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Aanaa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713" algn="l"/>
                        </a:tabLst>
                      </a:pPr>
                      <a:r>
                        <a:rPr lang="en-US" sz="1800" b="1" dirty="0" err="1">
                          <a:solidFill>
                            <a:srgbClr val="0070C0"/>
                          </a:solidFill>
                          <a:effectLst/>
                        </a:rPr>
                        <a:t>Ganda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Gaba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GG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Dhe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Qaama</a:t>
                      </a:r>
                      <a:r>
                        <a:rPr lang="en-US" sz="16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rgbClr val="0070C0"/>
                          </a:solidFill>
                          <a:effectLst/>
                        </a:rPr>
                        <a:t>Raawwatu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72761">
                <a:tc rowSpan="2">
                  <a:txBody>
                    <a:bodyPr/>
                    <a:lstStyle/>
                    <a:p>
                      <a:pPr marL="342900" marR="0" lvl="0" indent="-34290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00050" algn="l"/>
                        </a:tabLst>
                      </a:pPr>
                      <a:r>
                        <a:rPr lang="x-none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1600">
                          <a:effectLst/>
                        </a:rPr>
                        <a:t>Tajaajiloota istaandardiin haaraan qophaa’uufi</a:t>
                      </a:r>
                      <a:r>
                        <a:rPr lang="en-US" sz="1600" dirty="0">
                          <a:effectLst/>
                        </a:rPr>
                        <a:t>i </a:t>
                      </a:r>
                      <a:r>
                        <a:rPr lang="x-none" sz="1600">
                          <a:effectLst/>
                        </a:rPr>
                        <a:t>qabu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Foddaa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Boodaa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46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46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Daarikerootaa</a:t>
                      </a:r>
                      <a:r>
                        <a:rPr lang="en-US" sz="1600" dirty="0">
                          <a:effectLst/>
                        </a:rPr>
                        <a:t> fi </a:t>
                      </a:r>
                      <a:r>
                        <a:rPr lang="en-US" sz="1600" dirty="0" err="1">
                          <a:effectLst/>
                        </a:rPr>
                        <a:t>Rifoormii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5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Foddaa Duraa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Daarikerootaa</a:t>
                      </a:r>
                      <a:r>
                        <a:rPr lang="en-US" sz="1600" dirty="0">
                          <a:effectLst/>
                        </a:rPr>
                        <a:t> fi </a:t>
                      </a:r>
                      <a:r>
                        <a:rPr lang="en-US" sz="1600" dirty="0" err="1">
                          <a:effectLst/>
                        </a:rPr>
                        <a:t>Rifoormii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7096">
                <a:tc row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00050" algn="l"/>
                        </a:tabLst>
                      </a:pPr>
                      <a:r>
                        <a:rPr lang="en-US" sz="1000" dirty="0">
                          <a:effectLst/>
                        </a:rPr>
                        <a:t>2.</a:t>
                      </a:r>
                      <a:r>
                        <a:rPr lang="en-US" sz="1000" baseline="0" dirty="0">
                          <a:effectLst/>
                        </a:rPr>
                        <a:t> </a:t>
                      </a:r>
                      <a:r>
                        <a:rPr lang="x-none" sz="100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1400">
                          <a:effectLst/>
                        </a:rPr>
                        <a:t>Tajaajiloota istaandardiin foyyaa’uufi qabu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400">
                          <a:effectLst/>
                        </a:rPr>
                        <a:t>Foddaa Boodaa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>
                          <a:effectLst/>
                        </a:rPr>
                        <a:t>-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1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400" dirty="0" err="1">
                          <a:effectLst/>
                        </a:rPr>
                        <a:t>Foddaa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Duraa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>
                          <a:effectLst/>
                        </a:rPr>
                        <a:t>-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657" marR="22657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9656" y="137551"/>
            <a:ext cx="15688434" cy="900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57056" tIns="152352" rIns="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00050" algn="l"/>
              </a:tabLs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10.I</a:t>
            </a:r>
            <a:r>
              <a:rPr kumimoji="0" lang="en-US" sz="2800" b="1" i="0" u="none" strike="noStrike" cap="none" normalizeH="0" baseline="0" dirty="0" bmk="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staandaardii Kenna 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Tajaajilaa</a:t>
            </a:r>
            <a:r>
              <a:rPr kumimoji="0" lang="en-US" sz="2800" b="1" i="0" u="none" strike="noStrike" cap="none" normalizeH="0" baseline="0" dirty="0" bmk="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Qopheessuu</a:t>
            </a:r>
            <a:r>
              <a:rPr kumimoji="0" lang="en-US" sz="2800" b="1" i="0" u="none" strike="noStrike" cap="none" normalizeH="0" baseline="0" dirty="0" bmk="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fi </a:t>
            </a:r>
            <a:r>
              <a:rPr kumimoji="0" lang="en-US" sz="2800" b="1" i="0" u="none" strike="noStrike" cap="none" normalizeH="0" baseline="0" dirty="0" err="1" bmk="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Fooyyessuu</a:t>
            </a:r>
            <a:endParaRPr kumimoji="0" lang="en-US" sz="2800" b="1" i="1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Calibri Light" pitchFamily="34" charset="0"/>
              <a:ea typeface="Times New Roman" pitchFamily="18" charset="0"/>
              <a:cs typeface="Times New Roman" pitchFamily="18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400050" algn="l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45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764992"/>
              </p:ext>
            </p:extLst>
          </p:nvPr>
        </p:nvGraphicFramePr>
        <p:xfrm>
          <a:off x="584201" y="1644747"/>
          <a:ext cx="10299700" cy="40122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67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193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1636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455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FF00FF"/>
                          </a:solidFill>
                          <a:effectLst/>
                        </a:rPr>
                        <a:t>TL</a:t>
                      </a:r>
                      <a:endParaRPr lang="en-US" sz="24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 err="1">
                          <a:solidFill>
                            <a:srgbClr val="FF00FF"/>
                          </a:solidFill>
                          <a:effectLst/>
                        </a:rPr>
                        <a:t>Gosa</a:t>
                      </a:r>
                      <a:r>
                        <a:rPr lang="en-GB" sz="2800" b="1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FF00FF"/>
                          </a:solidFill>
                          <a:effectLst/>
                        </a:rPr>
                        <a:t>Rakkoolee</a:t>
                      </a:r>
                      <a:r>
                        <a:rPr lang="en-GB" sz="2800" b="1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FF00FF"/>
                          </a:solidFill>
                          <a:effectLst/>
                        </a:rPr>
                        <a:t>Adda</a:t>
                      </a:r>
                      <a:r>
                        <a:rPr lang="en-GB" sz="2800" b="1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FF00FF"/>
                          </a:solidFill>
                          <a:effectLst/>
                        </a:rPr>
                        <a:t>Bahanii</a:t>
                      </a:r>
                      <a:endParaRPr lang="en-US" sz="24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 err="1">
                          <a:solidFill>
                            <a:srgbClr val="FF00FF"/>
                          </a:solidFill>
                          <a:effectLst/>
                        </a:rPr>
                        <a:t>Baay’ina</a:t>
                      </a:r>
                      <a:r>
                        <a:rPr lang="en-GB" sz="2800" b="1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FF00FF"/>
                          </a:solidFill>
                          <a:effectLst/>
                        </a:rPr>
                        <a:t>Rakkoolee</a:t>
                      </a:r>
                      <a:r>
                        <a:rPr lang="en-GB" sz="2800" b="1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FF00FF"/>
                          </a:solidFill>
                          <a:effectLst/>
                        </a:rPr>
                        <a:t>adda</a:t>
                      </a:r>
                      <a:r>
                        <a:rPr lang="en-GB" sz="2800" b="1" dirty="0">
                          <a:solidFill>
                            <a:srgbClr val="FF00FF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FF00FF"/>
                          </a:solidFill>
                          <a:effectLst/>
                        </a:rPr>
                        <a:t>bahanii</a:t>
                      </a:r>
                      <a:endParaRPr lang="en-US" sz="2400" b="1" dirty="0">
                        <a:solidFill>
                          <a:srgbClr val="FF00FF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65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 err="1">
                          <a:effectLst/>
                        </a:rPr>
                        <a:t>Rakkolee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r>
                        <a:rPr lang="en-GB" sz="2800" dirty="0" err="1">
                          <a:effectLst/>
                        </a:rPr>
                        <a:t>Keessaa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24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55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 err="1">
                          <a:effectLst/>
                        </a:rPr>
                        <a:t>Rakkoolee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r>
                        <a:rPr lang="en-GB" sz="2800" dirty="0" err="1">
                          <a:effectLst/>
                        </a:rPr>
                        <a:t>Alaa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4553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                              Ida’ama 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31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84201" y="155096"/>
            <a:ext cx="10299699" cy="1415772"/>
          </a:xfrm>
          <a:prstGeom prst="rect">
            <a:avLst/>
          </a:prstGeom>
          <a:solidFill>
            <a:srgbClr val="00B0F0"/>
          </a:solidFill>
          <a:ln w="9525">
            <a:solidFill>
              <a:srgbClr val="00B0F0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2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GB" sz="40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</a:t>
            </a:r>
            <a:r>
              <a:rPr kumimoji="0" lang="en-GB" sz="40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Rakkoolee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Adda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Bahan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5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139962"/>
              </p:ext>
            </p:extLst>
          </p:nvPr>
        </p:nvGraphicFramePr>
        <p:xfrm>
          <a:off x="696349" y="1209821"/>
          <a:ext cx="10860259" cy="552128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41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6526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47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1194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4160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6819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67288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78796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TL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Gosa</a:t>
                      </a: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Tajaajilaa</a:t>
                      </a: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Qaama</a:t>
                      </a: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Raawwatu</a:t>
                      </a: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Yeroo</a:t>
                      </a: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itti</a:t>
                      </a: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raawwatamu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Mala </a:t>
                      </a: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tajaajilli</a:t>
                      </a: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ittiin</a:t>
                      </a: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000" b="1" dirty="0" err="1">
                          <a:solidFill>
                            <a:srgbClr val="0070C0"/>
                          </a:solidFill>
                          <a:effectLst/>
                        </a:rPr>
                        <a:t>kennamu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48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K1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K2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K3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0070C0"/>
                          </a:solidFill>
                          <a:effectLst/>
                        </a:rPr>
                        <a:t>K4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14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Tajaajila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Ragaalee</a:t>
                      </a:r>
                      <a:r>
                        <a:rPr lang="en-GB" sz="1600" dirty="0">
                          <a:effectLst/>
                        </a:rPr>
                        <a:t>  </a:t>
                      </a:r>
                      <a:r>
                        <a:rPr lang="en-GB" sz="1600" dirty="0" err="1">
                          <a:effectLst/>
                        </a:rPr>
                        <a:t>hawaas-dinagdee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dhiyeessuu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Daarektoreetii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Xiillannoo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Yeroo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hundaa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weebsaayitii’ irratti gadi dhiisuun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77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Tajaajila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Dokumantoota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pirofaayilii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hawaas-dinagdee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kennuu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Daarektoreetii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Qo’annoo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Pirofaayilii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hawaas</a:t>
                      </a:r>
                      <a:r>
                        <a:rPr lang="en-GB" sz="1600" dirty="0">
                          <a:effectLst/>
                        </a:rPr>
                        <a:t>- </a:t>
                      </a:r>
                      <a:r>
                        <a:rPr lang="en-GB" sz="1600" dirty="0" err="1">
                          <a:effectLst/>
                        </a:rPr>
                        <a:t>dinagdee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Yeroo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hundaa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weebsaayitii’ irratti gadi dhiisuun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77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Tajaajila Dokumantoota fi Qajeelfamoota Karooraa kennuu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Daarektoreetii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Karoora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Misoomaa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Yeroo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hundaa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weebsaayitii</a:t>
                      </a:r>
                      <a:r>
                        <a:rPr lang="en-GB" sz="1600" dirty="0">
                          <a:effectLst/>
                        </a:rPr>
                        <a:t>’ </a:t>
                      </a:r>
                      <a:r>
                        <a:rPr lang="en-GB" sz="1600" dirty="0" err="1">
                          <a:effectLst/>
                        </a:rPr>
                        <a:t>irratti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gadi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dhiisuun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577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Tajaajila Dokumantoota fi qajeelfama Hordoffii fi Gamaaggamaa kennuu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Daarektoreetotii Hordoffii fi Gamaaggamaa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Yeroo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hundaa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weebsaayitii</a:t>
                      </a:r>
                      <a:r>
                        <a:rPr lang="en-GB" sz="1600" dirty="0">
                          <a:effectLst/>
                        </a:rPr>
                        <a:t>’ </a:t>
                      </a:r>
                      <a:r>
                        <a:rPr lang="en-GB" sz="1600" dirty="0" err="1">
                          <a:effectLst/>
                        </a:rPr>
                        <a:t>irratti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gadi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dhiisuun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577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Tajaajila Ragaa GDP naannoo kennuu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Daarektoreetii Akkaawuntii Galii Naannoo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Yeroo hundaa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weebsaayitii</a:t>
                      </a:r>
                      <a:r>
                        <a:rPr lang="en-GB" sz="1600" dirty="0">
                          <a:effectLst/>
                        </a:rPr>
                        <a:t>’ </a:t>
                      </a:r>
                      <a:r>
                        <a:rPr lang="en-GB" sz="1600" dirty="0" err="1">
                          <a:effectLst/>
                        </a:rPr>
                        <a:t>irratti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gadi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dhiisuun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77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Beeksisa adda addaa maxxansuu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Komunikeeshinii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Yeroo barbaachisutti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en-GB" sz="1600" dirty="0">
                          <a:effectLst/>
                        </a:rPr>
                        <a:t>Facebook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en-GB" sz="1600" dirty="0" err="1">
                          <a:effectLst/>
                        </a:rPr>
                        <a:t>Telegiraamii</a:t>
                      </a:r>
                      <a:endParaRPr lang="en-US" sz="14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en-GB" sz="1600" dirty="0" err="1">
                          <a:effectLst/>
                        </a:rPr>
                        <a:t>Weebsaayitii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44990" y="206710"/>
            <a:ext cx="10642209" cy="830997"/>
          </a:xfrm>
          <a:prstGeom prst="rect">
            <a:avLst/>
          </a:prstGeom>
          <a:solidFill>
            <a:srgbClr val="00CCFF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12.Karoora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Tajaajiloota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Teekinloojiin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Deggeramanii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608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302931"/>
              </p:ext>
            </p:extLst>
          </p:nvPr>
        </p:nvGraphicFramePr>
        <p:xfrm>
          <a:off x="935501" y="1631851"/>
          <a:ext cx="10473397" cy="3474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104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71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835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92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679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83030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898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TL</a:t>
                      </a:r>
                      <a:endParaRPr lang="en-US" sz="2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Sadarkaa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Bulchiinsaa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en-US" sz="2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Baay’ina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hoogansaa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en-US" sz="2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Karoora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Torbanii</a:t>
                      </a:r>
                      <a:endParaRPr lang="en-US" sz="2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Karoora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Ji’aa</a:t>
                      </a:r>
                      <a:endParaRPr lang="en-US" sz="2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Karoora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waggaa</a:t>
                      </a:r>
                      <a:endParaRPr lang="en-US" sz="24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 err="1">
                          <a:effectLst/>
                        </a:rPr>
                        <a:t>Naannoo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3*4=12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12*4=48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576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Godina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      3 *21=63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 63*4= 252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3024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49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Magaalaa 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3*23=69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 69*4=276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3312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35502" y="264563"/>
            <a:ext cx="10023230" cy="861774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13.Karoora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Guyyaa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Abbaa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Dhimmaa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Hojiirra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oolchuu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FF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96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528214"/>
              </p:ext>
            </p:extLst>
          </p:nvPr>
        </p:nvGraphicFramePr>
        <p:xfrm>
          <a:off x="429066" y="1357534"/>
          <a:ext cx="11275254" cy="437079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6611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242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967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236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05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Gosa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Naamusa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hordofamuu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Sadarkaa Bulchiinsaa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Manii Guyyaa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Gosa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tarkanfii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383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</a:t>
                      </a:r>
                      <a:endParaRPr lang="en-US" sz="1600">
                        <a:effectLst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Itti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fayyadama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sa’atii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hojii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mootummaa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Naannoo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Yeroo</a:t>
                      </a:r>
                      <a:r>
                        <a:rPr lang="en-GB" sz="1800" dirty="0">
                          <a:effectLst/>
                        </a:rPr>
                        <a:t> 2 </a:t>
                      </a:r>
                      <a:r>
                        <a:rPr lang="en-GB" sz="1800" dirty="0" err="1">
                          <a:effectLst/>
                        </a:rPr>
                        <a:t>mallateesisuu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Salphaadhaa-Cimaatti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Godina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Yeroo 2 mallateesisuu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Salphaadhaa-Cimaatti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05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Magaalaa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 err="1">
                          <a:effectLst/>
                        </a:rPr>
                        <a:t>Yeroo</a:t>
                      </a:r>
                      <a:r>
                        <a:rPr lang="en-GB" sz="1800" dirty="0">
                          <a:effectLst/>
                        </a:rPr>
                        <a:t> 2 </a:t>
                      </a:r>
                      <a:r>
                        <a:rPr lang="en-GB" sz="1800" dirty="0" err="1">
                          <a:effectLst/>
                        </a:rPr>
                        <a:t>mallateesisuu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Salphaadhaa-Cimaatti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383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To’annoo</a:t>
                      </a:r>
                      <a:r>
                        <a:rPr lang="en-GB" sz="1800" dirty="0">
                          <a:effectLst/>
                        </a:rPr>
                        <a:t> fi </a:t>
                      </a:r>
                      <a:r>
                        <a:rPr lang="en-GB" sz="1800" dirty="0" err="1">
                          <a:effectLst/>
                        </a:rPr>
                        <a:t>Hordoffii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hojjetaa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gaggeessuu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Naannoo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Hojjetaan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sa’a</a:t>
                      </a:r>
                      <a:r>
                        <a:rPr lang="en-GB" sz="1800" dirty="0">
                          <a:effectLst/>
                        </a:rPr>
                        <a:t> 8 </a:t>
                      </a:r>
                      <a:r>
                        <a:rPr lang="en-GB" sz="1800" dirty="0" err="1">
                          <a:effectLst/>
                        </a:rPr>
                        <a:t>hojjechuu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hordofuu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Salphaadhaa-Cimaatti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38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Godina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Hojjetaan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sa’a</a:t>
                      </a:r>
                      <a:r>
                        <a:rPr lang="en-GB" sz="1800" dirty="0">
                          <a:effectLst/>
                        </a:rPr>
                        <a:t> 8 </a:t>
                      </a:r>
                      <a:r>
                        <a:rPr lang="en-GB" sz="1800" dirty="0" err="1">
                          <a:effectLst/>
                        </a:rPr>
                        <a:t>hojjechuu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hordofuu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 err="1">
                          <a:effectLst/>
                        </a:rPr>
                        <a:t>Salphaadhaa-Cimaatti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938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Magaalaa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</a:rPr>
                        <a:t>Hojjetaan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sa’a</a:t>
                      </a:r>
                      <a:r>
                        <a:rPr lang="en-GB" sz="1800" dirty="0">
                          <a:effectLst/>
                        </a:rPr>
                        <a:t> 8 </a:t>
                      </a:r>
                      <a:r>
                        <a:rPr lang="en-GB" sz="1800" dirty="0" err="1">
                          <a:effectLst/>
                        </a:rPr>
                        <a:t>hojjechuu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hordofuu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GB" sz="1800" dirty="0" err="1">
                          <a:effectLst/>
                        </a:rPr>
                        <a:t>Salphaadhaa-Cimaatti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95754" y="365391"/>
            <a:ext cx="1047554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Naamusa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Iddoo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Hojiii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Mirkaneessuu</a:t>
            </a:r>
            <a:r>
              <a:rPr kumimoji="0" lang="en-GB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4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206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74133" y="338668"/>
            <a:ext cx="1152313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rgbClr val="00CCFF"/>
                </a:solidFill>
              </a:rPr>
              <a:t>15.Iddoo </a:t>
            </a:r>
            <a:r>
              <a:rPr lang="en-GB" sz="4000" b="1" dirty="0" err="1">
                <a:solidFill>
                  <a:srgbClr val="00CCFF"/>
                </a:solidFill>
              </a:rPr>
              <a:t>Hojii</a:t>
            </a:r>
            <a:r>
              <a:rPr lang="en-GB" sz="4000" b="1" dirty="0">
                <a:solidFill>
                  <a:srgbClr val="00CCFF"/>
                </a:solidFill>
              </a:rPr>
              <a:t> </a:t>
            </a:r>
            <a:r>
              <a:rPr lang="en-GB" sz="4000" b="1" dirty="0" err="1">
                <a:solidFill>
                  <a:srgbClr val="00CCFF"/>
                </a:solidFill>
              </a:rPr>
              <a:t>Mijataa</a:t>
            </a:r>
            <a:r>
              <a:rPr lang="en-GB" sz="4000" b="1" dirty="0">
                <a:solidFill>
                  <a:srgbClr val="00CCFF"/>
                </a:solidFill>
              </a:rPr>
              <a:t> </a:t>
            </a:r>
            <a:r>
              <a:rPr lang="en-GB" sz="4000" b="1" dirty="0" err="1">
                <a:solidFill>
                  <a:srgbClr val="00CCFF"/>
                </a:solidFill>
              </a:rPr>
              <a:t>Taasisuu</a:t>
            </a:r>
            <a:endParaRPr lang="en-US" sz="4000" b="1" dirty="0">
              <a:solidFill>
                <a:srgbClr val="00CCFF"/>
              </a:solidFill>
            </a:endParaRPr>
          </a:p>
          <a:p>
            <a:pPr lvl="0"/>
            <a:r>
              <a:rPr lang="en-GB" sz="2400" dirty="0" err="1">
                <a:solidFill>
                  <a:srgbClr val="FF00FF"/>
                </a:solidFill>
              </a:rPr>
              <a:t>Teeknoolojii</a:t>
            </a:r>
            <a:r>
              <a:rPr lang="en-GB" sz="2400" dirty="0"/>
              <a:t>- </a:t>
            </a:r>
            <a:r>
              <a:rPr lang="en-GB" sz="2400" dirty="0" err="1"/>
              <a:t>Sadarkaa</a:t>
            </a:r>
            <a:r>
              <a:rPr lang="en-GB" sz="2400" dirty="0"/>
              <a:t> </a:t>
            </a:r>
            <a:r>
              <a:rPr lang="en-GB" sz="2400" dirty="0" err="1"/>
              <a:t>naannootti</a:t>
            </a:r>
            <a:r>
              <a:rPr lang="en-GB" sz="2400" dirty="0"/>
              <a:t> </a:t>
            </a:r>
            <a:r>
              <a:rPr lang="en-GB" sz="2400" dirty="0" err="1"/>
              <a:t>amma</a:t>
            </a:r>
            <a:r>
              <a:rPr lang="en-GB" sz="2400" dirty="0"/>
              <a:t> </a:t>
            </a:r>
            <a:r>
              <a:rPr lang="en-GB" sz="2400" dirty="0" err="1"/>
              <a:t>tokko</a:t>
            </a:r>
            <a:r>
              <a:rPr lang="en-GB" sz="2400" dirty="0"/>
              <a:t> </a:t>
            </a:r>
            <a:r>
              <a:rPr lang="en-GB" sz="2400" dirty="0" err="1"/>
              <a:t>Guutuudha</a:t>
            </a:r>
            <a:r>
              <a:rPr lang="en-GB" sz="2400" dirty="0"/>
              <a:t>. </a:t>
            </a:r>
            <a:r>
              <a:rPr lang="en-GB" sz="2400" dirty="0" err="1"/>
              <a:t>Haa</a:t>
            </a:r>
            <a:r>
              <a:rPr lang="en-GB" sz="2400" dirty="0"/>
              <a:t> </a:t>
            </a:r>
            <a:r>
              <a:rPr lang="en-GB" sz="2400" dirty="0" err="1"/>
              <a:t>taú</a:t>
            </a:r>
            <a:r>
              <a:rPr lang="en-GB" sz="2400" dirty="0"/>
              <a:t> </a:t>
            </a:r>
            <a:r>
              <a:rPr lang="en-GB" sz="2400" dirty="0" err="1"/>
              <a:t>malee</a:t>
            </a:r>
            <a:r>
              <a:rPr lang="en-GB" sz="2400" dirty="0"/>
              <a:t>, </a:t>
            </a:r>
            <a:r>
              <a:rPr lang="en-GB" sz="2400" dirty="0" err="1"/>
              <a:t>kan</a:t>
            </a:r>
            <a:r>
              <a:rPr lang="en-GB" sz="2400" dirty="0"/>
              <a:t> </a:t>
            </a:r>
            <a:r>
              <a:rPr lang="en-GB" sz="2400" dirty="0" err="1"/>
              <a:t>Godinaalee</a:t>
            </a:r>
            <a:r>
              <a:rPr lang="en-GB" sz="2400" dirty="0"/>
              <a:t> fi </a:t>
            </a:r>
            <a:r>
              <a:rPr lang="en-GB" sz="2400" dirty="0" err="1"/>
              <a:t>Bulchiinsa</a:t>
            </a:r>
            <a:r>
              <a:rPr lang="en-GB" sz="2400" dirty="0"/>
              <a:t> </a:t>
            </a:r>
            <a:r>
              <a:rPr lang="en-GB" sz="2400" dirty="0" err="1"/>
              <a:t>magaalotaa</a:t>
            </a:r>
            <a:r>
              <a:rPr lang="en-GB" sz="2400" dirty="0"/>
              <a:t> </a:t>
            </a:r>
            <a:r>
              <a:rPr lang="en-GB" sz="2400" dirty="0" err="1"/>
              <a:t>haala</a:t>
            </a:r>
            <a:r>
              <a:rPr lang="en-GB" sz="2400" dirty="0"/>
              <a:t> </a:t>
            </a:r>
            <a:r>
              <a:rPr lang="en-GB" sz="2400" dirty="0" err="1"/>
              <a:t>walfakkaatuun</a:t>
            </a:r>
            <a:r>
              <a:rPr lang="en-GB" sz="2400" dirty="0"/>
              <a:t> </a:t>
            </a:r>
            <a:r>
              <a:rPr lang="en-GB" sz="2400" dirty="0" err="1"/>
              <a:t>fooyyeessuuf</a:t>
            </a:r>
            <a:r>
              <a:rPr lang="en-GB" sz="2400" dirty="0"/>
              <a:t> </a:t>
            </a:r>
            <a:r>
              <a:rPr lang="en-GB" sz="2400" dirty="0" err="1"/>
              <a:t>yaaliin</a:t>
            </a:r>
            <a:r>
              <a:rPr lang="en-GB" sz="2400" dirty="0"/>
              <a:t> </a:t>
            </a:r>
            <a:r>
              <a:rPr lang="en-GB" sz="2400" dirty="0" err="1"/>
              <a:t>kan</a:t>
            </a:r>
            <a:r>
              <a:rPr lang="en-GB" sz="2400" dirty="0"/>
              <a:t> </a:t>
            </a:r>
            <a:r>
              <a:rPr lang="en-GB" sz="2400" dirty="0" err="1"/>
              <a:t>taasifamu</a:t>
            </a:r>
            <a:r>
              <a:rPr lang="en-GB" sz="2400" dirty="0"/>
              <a:t> </a:t>
            </a:r>
            <a:r>
              <a:rPr lang="en-GB" sz="2400" dirty="0" err="1"/>
              <a:t>taá</a:t>
            </a:r>
            <a:r>
              <a:rPr lang="en-GB" sz="2400" dirty="0"/>
              <a:t>.</a:t>
            </a:r>
          </a:p>
          <a:p>
            <a:pPr lvl="0"/>
            <a:endParaRPr lang="en-US" sz="2400" dirty="0"/>
          </a:p>
          <a:p>
            <a:pPr lvl="0"/>
            <a:r>
              <a:rPr lang="en-GB" sz="2400" dirty="0" err="1">
                <a:solidFill>
                  <a:srgbClr val="FF00FF"/>
                </a:solidFill>
              </a:rPr>
              <a:t>Magarisummaa</a:t>
            </a:r>
            <a:r>
              <a:rPr lang="en-GB" sz="2400" dirty="0"/>
              <a:t> – </a:t>
            </a:r>
            <a:r>
              <a:rPr lang="en-GB" sz="2400" dirty="0" err="1"/>
              <a:t>sadarkaa</a:t>
            </a:r>
            <a:r>
              <a:rPr lang="en-GB" sz="2400" dirty="0"/>
              <a:t> </a:t>
            </a:r>
            <a:r>
              <a:rPr lang="en-GB" sz="2400" dirty="0" err="1"/>
              <a:t>naannootti</a:t>
            </a:r>
            <a:r>
              <a:rPr lang="en-GB" sz="2400" dirty="0"/>
              <a:t> </a:t>
            </a:r>
            <a:r>
              <a:rPr lang="en-GB" sz="2400" dirty="0" err="1"/>
              <a:t>kutaa</a:t>
            </a:r>
            <a:r>
              <a:rPr lang="en-GB" sz="2400" dirty="0"/>
              <a:t> </a:t>
            </a:r>
            <a:r>
              <a:rPr lang="en-GB" sz="2400" dirty="0" err="1"/>
              <a:t>hojii</a:t>
            </a:r>
            <a:r>
              <a:rPr lang="en-GB" sz="2400" dirty="0"/>
              <a:t> </a:t>
            </a:r>
            <a:r>
              <a:rPr lang="en-GB" sz="2400" dirty="0" err="1"/>
              <a:t>keessatti</a:t>
            </a:r>
            <a:r>
              <a:rPr lang="en-GB" sz="2400" dirty="0"/>
              <a:t>  </a:t>
            </a:r>
            <a:r>
              <a:rPr lang="en-GB" sz="2400" dirty="0" err="1"/>
              <a:t>hojiin</a:t>
            </a:r>
            <a:r>
              <a:rPr lang="en-GB" sz="2400" dirty="0"/>
              <a:t> </a:t>
            </a:r>
            <a:r>
              <a:rPr lang="en-GB" sz="2400" dirty="0" err="1"/>
              <a:t>magarisummaa</a:t>
            </a:r>
            <a:r>
              <a:rPr lang="en-GB" sz="2400" dirty="0"/>
              <a:t> </a:t>
            </a:r>
            <a:r>
              <a:rPr lang="en-GB" sz="2400" dirty="0" err="1"/>
              <a:t>eegalamee</a:t>
            </a:r>
            <a:r>
              <a:rPr lang="en-GB" sz="2400" dirty="0"/>
              <a:t> </a:t>
            </a:r>
            <a:r>
              <a:rPr lang="en-GB" sz="2400" dirty="0" err="1"/>
              <a:t>kan</a:t>
            </a:r>
            <a:r>
              <a:rPr lang="en-GB" sz="2400" dirty="0"/>
              <a:t> </a:t>
            </a:r>
            <a:r>
              <a:rPr lang="en-GB" sz="2400" dirty="0" err="1"/>
              <a:t>jiru</a:t>
            </a:r>
            <a:r>
              <a:rPr lang="en-GB" sz="2400" dirty="0"/>
              <a:t> </a:t>
            </a:r>
            <a:r>
              <a:rPr lang="en-GB" sz="2400" dirty="0" err="1"/>
              <a:t>yoo</a:t>
            </a:r>
            <a:r>
              <a:rPr lang="en-GB" sz="2400" dirty="0"/>
              <a:t> </a:t>
            </a:r>
            <a:r>
              <a:rPr lang="en-GB" sz="2400" dirty="0" err="1"/>
              <a:t>taélee</a:t>
            </a:r>
            <a:r>
              <a:rPr lang="en-GB" sz="2400" dirty="0"/>
              <a:t> </a:t>
            </a:r>
            <a:r>
              <a:rPr lang="en-GB" sz="2400" dirty="0" err="1"/>
              <a:t>guutuu</a:t>
            </a:r>
            <a:r>
              <a:rPr lang="en-GB" sz="2400" dirty="0"/>
              <a:t> </a:t>
            </a:r>
            <a:r>
              <a:rPr lang="en-GB" sz="2400" dirty="0" err="1"/>
              <a:t>miti</a:t>
            </a:r>
            <a:r>
              <a:rPr lang="en-GB" sz="2400" dirty="0"/>
              <a:t>. </a:t>
            </a:r>
            <a:r>
              <a:rPr lang="en-GB" sz="2400" dirty="0" err="1"/>
              <a:t>Kanaafuu</a:t>
            </a:r>
            <a:r>
              <a:rPr lang="en-GB" sz="2400" dirty="0"/>
              <a:t>, </a:t>
            </a:r>
            <a:r>
              <a:rPr lang="en-GB" sz="2400" dirty="0" err="1"/>
              <a:t>hojicha</a:t>
            </a:r>
            <a:r>
              <a:rPr lang="en-GB" sz="2400" dirty="0"/>
              <a:t> </a:t>
            </a:r>
            <a:r>
              <a:rPr lang="en-GB" sz="2400" dirty="0" err="1"/>
              <a:t>cimsuuf</a:t>
            </a:r>
            <a:r>
              <a:rPr lang="en-GB" sz="2400" dirty="0"/>
              <a:t> </a:t>
            </a:r>
            <a:r>
              <a:rPr lang="en-GB" sz="2400" dirty="0" err="1"/>
              <a:t>ni</a:t>
            </a:r>
            <a:r>
              <a:rPr lang="en-GB" sz="2400" dirty="0"/>
              <a:t> </a:t>
            </a:r>
            <a:r>
              <a:rPr lang="en-GB" sz="2400" dirty="0" err="1"/>
              <a:t>hojjetama</a:t>
            </a:r>
            <a:r>
              <a:rPr lang="en-GB" sz="2400" dirty="0"/>
              <a:t>.</a:t>
            </a:r>
            <a:endParaRPr lang="en-US" sz="2400" dirty="0"/>
          </a:p>
          <a:p>
            <a:pPr lvl="0"/>
            <a:r>
              <a:rPr lang="en-GB" sz="2400" dirty="0" err="1"/>
              <a:t>Qulqullina</a:t>
            </a:r>
            <a:r>
              <a:rPr lang="en-GB" sz="2400" dirty="0"/>
              <a:t>- </a:t>
            </a:r>
            <a:r>
              <a:rPr lang="en-GB" sz="2400" dirty="0" err="1"/>
              <a:t>Sadarkaa</a:t>
            </a:r>
            <a:r>
              <a:rPr lang="en-GB" sz="2400" dirty="0"/>
              <a:t> </a:t>
            </a:r>
            <a:r>
              <a:rPr lang="en-GB" sz="2400" dirty="0" err="1"/>
              <a:t>naannootti</a:t>
            </a:r>
            <a:r>
              <a:rPr lang="en-GB" sz="2400" dirty="0"/>
              <a:t> </a:t>
            </a:r>
            <a:r>
              <a:rPr lang="en-GB" sz="2400" dirty="0" err="1"/>
              <a:t>Gaariidha</a:t>
            </a:r>
            <a:r>
              <a:rPr lang="en-GB" sz="2400" dirty="0"/>
              <a:t>. </a:t>
            </a:r>
            <a:r>
              <a:rPr lang="en-GB" sz="2400" dirty="0" err="1"/>
              <a:t>Sadarkaa</a:t>
            </a:r>
            <a:r>
              <a:rPr lang="en-GB" sz="2400" dirty="0"/>
              <a:t> </a:t>
            </a:r>
            <a:r>
              <a:rPr lang="en-GB" sz="2400" dirty="0" err="1"/>
              <a:t>Godinaa</a:t>
            </a:r>
            <a:r>
              <a:rPr lang="en-GB" sz="2400" dirty="0"/>
              <a:t>  fi </a:t>
            </a:r>
            <a:r>
              <a:rPr lang="en-GB" sz="2400" dirty="0" err="1"/>
              <a:t>magaalaatti</a:t>
            </a:r>
            <a:r>
              <a:rPr lang="en-GB" sz="2400" dirty="0"/>
              <a:t> </a:t>
            </a:r>
            <a:r>
              <a:rPr lang="en-GB" sz="2400" dirty="0" err="1"/>
              <a:t>haala</a:t>
            </a:r>
            <a:r>
              <a:rPr lang="en-GB" sz="2400" dirty="0"/>
              <a:t> </a:t>
            </a:r>
            <a:r>
              <a:rPr lang="en-GB" sz="2400" dirty="0" err="1"/>
              <a:t>jiru</a:t>
            </a:r>
            <a:r>
              <a:rPr lang="en-GB" sz="2400" dirty="0"/>
              <a:t> </a:t>
            </a:r>
            <a:r>
              <a:rPr lang="en-GB" sz="2400" dirty="0" err="1"/>
              <a:t>fooyyessuuf</a:t>
            </a:r>
            <a:r>
              <a:rPr lang="en-GB" sz="2400" dirty="0"/>
              <a:t> </a:t>
            </a:r>
            <a:r>
              <a:rPr lang="en-GB" sz="2400" dirty="0" err="1"/>
              <a:t>hordoffiin</a:t>
            </a:r>
            <a:r>
              <a:rPr lang="en-GB" sz="2400" dirty="0"/>
              <a:t> </a:t>
            </a:r>
            <a:r>
              <a:rPr lang="en-GB" sz="2400" dirty="0" err="1"/>
              <a:t>kan</a:t>
            </a:r>
            <a:r>
              <a:rPr lang="en-GB" sz="2400" dirty="0"/>
              <a:t> </a:t>
            </a:r>
            <a:r>
              <a:rPr lang="en-GB" sz="2400" dirty="0" err="1"/>
              <a:t>taasifamu</a:t>
            </a:r>
            <a:r>
              <a:rPr lang="en-GB" sz="2400" dirty="0"/>
              <a:t> </a:t>
            </a:r>
            <a:r>
              <a:rPr lang="en-GB" sz="2400" dirty="0" err="1"/>
              <a:t>táhá</a:t>
            </a:r>
            <a:r>
              <a:rPr lang="en-GB" sz="2400" dirty="0"/>
              <a:t>. </a:t>
            </a:r>
          </a:p>
          <a:p>
            <a:pPr lvl="0"/>
            <a:endParaRPr lang="en-US" sz="2400" dirty="0"/>
          </a:p>
          <a:p>
            <a:pPr lvl="0"/>
            <a:r>
              <a:rPr lang="en-GB" sz="2400" dirty="0" err="1">
                <a:solidFill>
                  <a:srgbClr val="FF00FF"/>
                </a:solidFill>
              </a:rPr>
              <a:t>Waajjira</a:t>
            </a:r>
            <a:r>
              <a:rPr lang="en-GB" sz="2400" dirty="0">
                <a:solidFill>
                  <a:srgbClr val="FF00FF"/>
                </a:solidFill>
              </a:rPr>
              <a:t> </a:t>
            </a:r>
            <a:r>
              <a:rPr lang="en-GB" sz="2400" dirty="0" err="1">
                <a:solidFill>
                  <a:srgbClr val="FF00FF"/>
                </a:solidFill>
              </a:rPr>
              <a:t>sirreessuu</a:t>
            </a:r>
            <a:r>
              <a:rPr lang="en-GB" sz="2400" dirty="0">
                <a:solidFill>
                  <a:srgbClr val="FF00FF"/>
                </a:solidFill>
              </a:rPr>
              <a:t>- </a:t>
            </a:r>
            <a:r>
              <a:rPr lang="en-GB" sz="2400" dirty="0" err="1"/>
              <a:t>Haala</a:t>
            </a:r>
            <a:r>
              <a:rPr lang="en-GB" sz="2400" dirty="0"/>
              <a:t> </a:t>
            </a:r>
            <a:r>
              <a:rPr lang="en-GB" sz="2400" dirty="0" err="1"/>
              <a:t>amma</a:t>
            </a:r>
            <a:r>
              <a:rPr lang="en-GB" sz="2400" dirty="0"/>
              <a:t> </a:t>
            </a:r>
            <a:r>
              <a:rPr lang="en-GB" sz="2400" dirty="0" err="1"/>
              <a:t>jiruun</a:t>
            </a:r>
            <a:r>
              <a:rPr lang="en-GB" sz="2400" dirty="0"/>
              <a:t> </a:t>
            </a:r>
            <a:r>
              <a:rPr lang="en-GB" sz="2400" dirty="0" err="1"/>
              <a:t>sadarkaa</a:t>
            </a:r>
            <a:r>
              <a:rPr lang="en-GB" sz="2400" dirty="0"/>
              <a:t> </a:t>
            </a:r>
            <a:r>
              <a:rPr lang="en-GB" sz="2400" dirty="0" err="1"/>
              <a:t>naannootti</a:t>
            </a:r>
            <a:r>
              <a:rPr lang="en-GB" sz="2400" dirty="0"/>
              <a:t> </a:t>
            </a:r>
            <a:r>
              <a:rPr lang="en-GB" sz="2400" dirty="0" err="1"/>
              <a:t>gaariidha</a:t>
            </a:r>
            <a:r>
              <a:rPr lang="en-GB" sz="2400" dirty="0"/>
              <a:t>. </a:t>
            </a:r>
            <a:r>
              <a:rPr lang="en-GB" sz="2400" dirty="0" err="1"/>
              <a:t>Kan</a:t>
            </a:r>
            <a:r>
              <a:rPr lang="en-GB" sz="2400" dirty="0"/>
              <a:t> </a:t>
            </a:r>
            <a:r>
              <a:rPr lang="en-GB" sz="2400" dirty="0" err="1"/>
              <a:t>Godinaalee</a:t>
            </a:r>
            <a:r>
              <a:rPr lang="en-GB" sz="2400" dirty="0"/>
              <a:t> fi </a:t>
            </a:r>
            <a:r>
              <a:rPr lang="en-GB" sz="2400" dirty="0" err="1"/>
              <a:t>magaalotaa</a:t>
            </a:r>
            <a:r>
              <a:rPr lang="en-GB" sz="2400" dirty="0"/>
              <a:t> </a:t>
            </a:r>
            <a:r>
              <a:rPr lang="en-GB" sz="2400" dirty="0" err="1"/>
              <a:t>fooyyessuuf</a:t>
            </a:r>
            <a:r>
              <a:rPr lang="en-GB" sz="2400" dirty="0"/>
              <a:t> </a:t>
            </a:r>
            <a:r>
              <a:rPr lang="en-GB" sz="2400" dirty="0" err="1"/>
              <a:t>hordoffiin</a:t>
            </a:r>
            <a:r>
              <a:rPr lang="en-GB" sz="2400" dirty="0"/>
              <a:t> </a:t>
            </a:r>
            <a:r>
              <a:rPr lang="en-GB" sz="2400" dirty="0" err="1"/>
              <a:t>ni</a:t>
            </a:r>
            <a:r>
              <a:rPr lang="en-GB" sz="2400" dirty="0"/>
              <a:t> </a:t>
            </a:r>
            <a:r>
              <a:rPr lang="en-GB" sz="2400" dirty="0" err="1"/>
              <a:t>taasifama</a:t>
            </a:r>
            <a:r>
              <a:rPr lang="en-GB" sz="2400" dirty="0"/>
              <a:t>.</a:t>
            </a:r>
            <a:endParaRPr lang="en-US" sz="2400" dirty="0"/>
          </a:p>
          <a:p>
            <a:pPr lvl="0"/>
            <a:r>
              <a:rPr lang="en-GB" sz="2400" dirty="0" err="1"/>
              <a:t>Iddoon</a:t>
            </a:r>
            <a:r>
              <a:rPr lang="en-GB" sz="2400" dirty="0"/>
              <a:t> </a:t>
            </a:r>
            <a:r>
              <a:rPr lang="en-GB" sz="2400" dirty="0" err="1"/>
              <a:t>abba</a:t>
            </a:r>
            <a:r>
              <a:rPr lang="en-GB" sz="2400" dirty="0"/>
              <a:t> </a:t>
            </a:r>
            <a:r>
              <a:rPr lang="en-GB" sz="2400" dirty="0" err="1"/>
              <a:t>dhimmaa</a:t>
            </a:r>
            <a:r>
              <a:rPr lang="en-GB" sz="2400" dirty="0"/>
              <a:t> –</a:t>
            </a:r>
            <a:r>
              <a:rPr lang="en-GB" sz="2400" dirty="0" err="1"/>
              <a:t>sadarkaa</a:t>
            </a:r>
            <a:r>
              <a:rPr lang="en-GB" sz="2400" dirty="0"/>
              <a:t> </a:t>
            </a:r>
            <a:r>
              <a:rPr lang="en-GB" sz="2400" dirty="0" err="1"/>
              <a:t>naannootti</a:t>
            </a:r>
            <a:r>
              <a:rPr lang="en-GB" sz="2400" dirty="0"/>
              <a:t> </a:t>
            </a:r>
            <a:r>
              <a:rPr lang="en-GB" sz="2400" dirty="0" err="1"/>
              <a:t>Qophaa’eera</a:t>
            </a:r>
            <a:r>
              <a:rPr lang="en-GB" sz="2400" dirty="0"/>
              <a:t>. </a:t>
            </a:r>
            <a:r>
              <a:rPr lang="en-GB" sz="2400" dirty="0" err="1"/>
              <a:t>Godinaa</a:t>
            </a:r>
            <a:r>
              <a:rPr lang="en-GB" sz="2400" dirty="0"/>
              <a:t> fi </a:t>
            </a:r>
            <a:r>
              <a:rPr lang="en-GB" sz="2400" dirty="0" err="1"/>
              <a:t>magaalaattis</a:t>
            </a:r>
            <a:r>
              <a:rPr lang="en-GB" sz="2400" dirty="0"/>
              <a:t> </a:t>
            </a:r>
            <a:r>
              <a:rPr lang="en-GB" sz="2400" dirty="0" err="1"/>
              <a:t>haaluma</a:t>
            </a:r>
            <a:r>
              <a:rPr lang="en-GB" sz="2400" dirty="0"/>
              <a:t> </a:t>
            </a:r>
            <a:r>
              <a:rPr lang="en-GB" sz="2400" dirty="0" err="1"/>
              <a:t>walfakkaatuun</a:t>
            </a:r>
            <a:r>
              <a:rPr lang="en-GB" sz="2400" dirty="0"/>
              <a:t> </a:t>
            </a:r>
            <a:r>
              <a:rPr lang="en-GB" sz="2400" dirty="0" err="1"/>
              <a:t>fooyyeessuuf</a:t>
            </a:r>
            <a:r>
              <a:rPr lang="en-GB" sz="2400" dirty="0"/>
              <a:t> </a:t>
            </a:r>
            <a:r>
              <a:rPr lang="en-GB" sz="2400" dirty="0" err="1"/>
              <a:t>yaaliin</a:t>
            </a:r>
            <a:r>
              <a:rPr lang="en-GB" sz="2400" dirty="0"/>
              <a:t> </a:t>
            </a:r>
            <a:r>
              <a:rPr lang="en-GB" sz="2400" dirty="0" err="1"/>
              <a:t>ni</a:t>
            </a:r>
            <a:r>
              <a:rPr lang="en-GB" sz="2400" dirty="0"/>
              <a:t> </a:t>
            </a:r>
            <a:r>
              <a:rPr lang="en-GB" sz="2400" dirty="0" err="1"/>
              <a:t>taasifama</a:t>
            </a:r>
            <a:r>
              <a:rPr lang="en-GB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043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929784"/>
              </p:ext>
            </p:extLst>
          </p:nvPr>
        </p:nvGraphicFramePr>
        <p:xfrm>
          <a:off x="524933" y="2404070"/>
          <a:ext cx="11353801" cy="342880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372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942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212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11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0593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206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7206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1363134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49542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TL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Istaandardii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Kenna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Tajaajilaa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Adda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Bahe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Gosa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tajaajilaa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rgbClr val="0070C0"/>
                          </a:solidFill>
                          <a:effectLst/>
                        </a:rPr>
                        <a:t>Baay’ina</a:t>
                      </a:r>
                      <a:r>
                        <a:rPr lang="en-US" sz="24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400" dirty="0" err="1">
                          <a:solidFill>
                            <a:srgbClr val="0070C0"/>
                          </a:solidFill>
                          <a:effectLst/>
                        </a:rPr>
                        <a:t>tajaajilootaa</a:t>
                      </a:r>
                      <a:endParaRPr lang="en-US" sz="24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Yeroo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itti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Raawwatamu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fi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Qaama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Raawwatu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</a:rPr>
                        <a:t>Sadarkaa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</a:rPr>
                        <a:t>Tajaajilli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</a:rPr>
                        <a:t>Itti</a:t>
                      </a: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70C0"/>
                          </a:solidFill>
                          <a:effectLst/>
                        </a:rPr>
                        <a:t>Kennamu</a:t>
                      </a:r>
                      <a:endParaRPr lang="en-US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01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Nan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God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Mag .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Aanaa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Ganda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Gab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GG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Dhe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Qaama</a:t>
                      </a:r>
                      <a:r>
                        <a:rPr lang="en-US" sz="160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70C0"/>
                          </a:solidFill>
                          <a:effectLst/>
                        </a:rPr>
                        <a:t>raawwatu</a:t>
                      </a:r>
                      <a:endParaRPr lang="en-US" sz="16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449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1.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1600">
                          <a:effectLst/>
                        </a:rPr>
                        <a:t>Tajaajiloota istaandardiin haaraan qophaa’uufi</a:t>
                      </a:r>
                      <a:r>
                        <a:rPr lang="en-US" sz="1600">
                          <a:effectLst/>
                        </a:rPr>
                        <a:t>i </a:t>
                      </a:r>
                      <a:r>
                        <a:rPr lang="x-none" sz="1600">
                          <a:effectLst/>
                        </a:rPr>
                        <a:t>qabu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Foddaa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Boodaa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46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36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46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Daarikterotaa fi Rifoormii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64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Foddaa Duraa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15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15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 err="1">
                          <a:effectLst/>
                        </a:rPr>
                        <a:t>Daarikterotaa</a:t>
                      </a:r>
                      <a:r>
                        <a:rPr lang="en-US" sz="1600" dirty="0">
                          <a:effectLst/>
                        </a:rPr>
                        <a:t> fi </a:t>
                      </a:r>
                      <a:r>
                        <a:rPr lang="en-US" sz="1600" dirty="0" err="1">
                          <a:effectLst/>
                        </a:rPr>
                        <a:t>Rifoormii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6465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2.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1600">
                          <a:effectLst/>
                        </a:rPr>
                        <a:t>Tajaajiloota istaandardiin foyyaa’uufi qabu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Foddaa Boodaa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646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Foddaa Duraa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>
                          <a:effectLst/>
                        </a:rPr>
                        <a:t>-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584" marR="26584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11668" y="-812000"/>
            <a:ext cx="11751732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endParaRPr kumimoji="0" lang="en-GB" sz="12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endParaRPr lang="en-GB" sz="1200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endParaRPr kumimoji="0" lang="en-GB" sz="12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endParaRPr lang="en-GB" sz="1200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endParaRPr kumimoji="0" lang="en-GB" sz="12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rgbClr val="00CC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GB" sz="2800" b="1" dirty="0">
                <a:solidFill>
                  <a:srgbClr val="00CC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en-GB" sz="2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17. </a:t>
            </a:r>
            <a:r>
              <a:rPr kumimoji="0" lang="en-GB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Qophii</a:t>
            </a: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fi </a:t>
            </a:r>
            <a:r>
              <a:rPr kumimoji="0" lang="en-GB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hojiirra</a:t>
            </a: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Oolmaa</a:t>
            </a: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Raawwwii</a:t>
            </a: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Istaandaardii</a:t>
            </a:r>
            <a:r>
              <a:rPr kumimoji="0" lang="en-GB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Fooyyessuu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Akka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KKMOtti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hojiiwwan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istaandaardiin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qophaa’uufii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qabu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sadarkaa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Naannooti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61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sadarkaa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Godinaalee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fi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magaalotatti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51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adda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bahanii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jiran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yoo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ta’u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kanneen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keessaa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sadarkaa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naannooti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46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foddaa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booda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hafan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immoo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kan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foddaa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akkasumaas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sadarkaa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Godinaalee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fi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Magaalotatti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36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foddaa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booda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fi 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immoo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foddaa</a:t>
            </a:r>
            <a:r>
              <a:rPr kumimoji="0" lang="en-GB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duraadha</a:t>
            </a: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0050" algn="l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59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6689" y="833407"/>
            <a:ext cx="114126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/>
              <a:t>Bu’uuruma</a:t>
            </a:r>
            <a:r>
              <a:rPr lang="en-US" sz="3600" dirty="0"/>
              <a:t> </a:t>
            </a:r>
            <a:r>
              <a:rPr lang="en-US" sz="3600" dirty="0" err="1"/>
              <a:t>kanaan</a:t>
            </a:r>
            <a:r>
              <a:rPr lang="en-US" sz="3600" dirty="0"/>
              <a:t>, </a:t>
            </a:r>
            <a:r>
              <a:rPr lang="en-US" sz="3600" dirty="0" err="1"/>
              <a:t>Komishiniin</a:t>
            </a:r>
            <a:r>
              <a:rPr lang="en-US" sz="3600" dirty="0"/>
              <a:t> </a:t>
            </a:r>
            <a:r>
              <a:rPr lang="en-US" sz="3600" dirty="0" err="1"/>
              <a:t>Karooraa</a:t>
            </a:r>
            <a:r>
              <a:rPr lang="en-US" sz="3600" dirty="0"/>
              <a:t> fi </a:t>
            </a:r>
            <a:r>
              <a:rPr lang="en-US" sz="3600" dirty="0" err="1"/>
              <a:t>Misoomaa</a:t>
            </a:r>
            <a:r>
              <a:rPr lang="en-US" sz="3600" dirty="0"/>
              <a:t> </a:t>
            </a:r>
            <a:r>
              <a:rPr lang="en-US" sz="3600" dirty="0" err="1"/>
              <a:t>Oromiyaa</a:t>
            </a:r>
            <a:r>
              <a:rPr lang="en-US" sz="3600" dirty="0"/>
              <a:t> </a:t>
            </a:r>
            <a:r>
              <a:rPr lang="fi-FI" sz="3600" dirty="0"/>
              <a:t>bu’uura Labsii qaamoolee raawwachiiftuu Mootummaa Naannoo Oromiyaa Lakk. </a:t>
            </a:r>
            <a:r>
              <a:rPr lang="fi-FI" sz="3600" b="1" dirty="0"/>
              <a:t>242/2014</a:t>
            </a:r>
            <a:r>
              <a:rPr lang="fi-FI" sz="3600" dirty="0"/>
              <a:t> </a:t>
            </a:r>
            <a:r>
              <a:rPr lang="fi-FI" sz="3600" b="1" dirty="0"/>
              <a:t>MHN</a:t>
            </a:r>
            <a:r>
              <a:rPr lang="fi-FI" sz="3600" dirty="0"/>
              <a:t> irra deebiin gurmeessuuf akkasumas ga’ee fi aangoo isaanii murteessuuf  baheen kan hundeeffame yoo ta’u hojiiwwan  Komishinichaaf kennaman keessaa </a:t>
            </a:r>
            <a:r>
              <a:rPr lang="fi-FI" sz="3600" dirty="0">
                <a:solidFill>
                  <a:srgbClr val="FF00FF"/>
                </a:solidFill>
              </a:rPr>
              <a:t>inni ijoon  </a:t>
            </a:r>
            <a:r>
              <a:rPr lang="en-US" sz="3600" dirty="0" err="1">
                <a:solidFill>
                  <a:srgbClr val="FF00FF"/>
                </a:solidFill>
              </a:rPr>
              <a:t>imaammataa</a:t>
            </a:r>
            <a:r>
              <a:rPr lang="en-US" sz="3600" dirty="0">
                <a:solidFill>
                  <a:srgbClr val="FF00FF"/>
                </a:solidFill>
              </a:rPr>
              <a:t> fi </a:t>
            </a:r>
            <a:r>
              <a:rPr lang="en-US" sz="3600" dirty="0" err="1">
                <a:solidFill>
                  <a:srgbClr val="FF00FF"/>
                </a:solidFill>
              </a:rPr>
              <a:t>tarsiimoo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guddina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misoomaa</a:t>
            </a:r>
            <a:r>
              <a:rPr lang="en-US" sz="3600" dirty="0">
                <a:solidFill>
                  <a:srgbClr val="FF00FF"/>
                </a:solidFill>
              </a:rPr>
              <a:t>  </a:t>
            </a:r>
            <a:r>
              <a:rPr lang="en-US" sz="3600" dirty="0" err="1">
                <a:solidFill>
                  <a:srgbClr val="FF00FF"/>
                </a:solidFill>
              </a:rPr>
              <a:t>ariifataa</a:t>
            </a:r>
            <a:r>
              <a:rPr lang="en-US" sz="3600" dirty="0">
                <a:solidFill>
                  <a:srgbClr val="FF00FF"/>
                </a:solidFill>
              </a:rPr>
              <a:t> fi </a:t>
            </a:r>
            <a:r>
              <a:rPr lang="en-US" sz="3600" dirty="0" err="1">
                <a:solidFill>
                  <a:srgbClr val="FF00FF"/>
                </a:solidFill>
              </a:rPr>
              <a:t>ittifufiinsa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qabu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galmeesisuun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fayyadamummaa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uummataa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mirkaneessuu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danda’u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diriirsuu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dha</a:t>
            </a:r>
            <a:r>
              <a:rPr lang="en-US" sz="3600" dirty="0">
                <a:solidFill>
                  <a:srgbClr val="FF00FF"/>
                </a:solidFill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918762" y="202605"/>
            <a:ext cx="2345638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b="1" dirty="0">
                <a:solidFill>
                  <a:srgbClr val="7030A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444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550680"/>
              </p:ext>
            </p:extLst>
          </p:nvPr>
        </p:nvGraphicFramePr>
        <p:xfrm>
          <a:off x="342900" y="1583267"/>
          <a:ext cx="11645901" cy="34997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006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36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385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137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68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451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2223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425701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68384">
                <a:tc rowSpan="2">
                  <a:txBody>
                    <a:bodyPr/>
                    <a:lstStyle/>
                    <a:p>
                      <a:pPr marL="0" marR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Haali</a:t>
                      </a: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Duree</a:t>
                      </a: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Barbaachisu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err="1">
                          <a:solidFill>
                            <a:srgbClr val="0070C0"/>
                          </a:solidFill>
                          <a:effectLst/>
                        </a:rPr>
                        <a:t>Baay’ina</a:t>
                      </a:r>
                      <a:r>
                        <a:rPr lang="en-GB" sz="16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1600" b="1" dirty="0" err="1">
                          <a:solidFill>
                            <a:srgbClr val="0070C0"/>
                          </a:solidFill>
                          <a:effectLst/>
                        </a:rPr>
                        <a:t>tajaajilamaa</a:t>
                      </a: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rgbClr val="0070C0"/>
                          </a:solidFill>
                          <a:effectLst/>
                        </a:rPr>
                        <a:t>Sadarkaa</a:t>
                      </a:r>
                      <a:r>
                        <a:rPr lang="en-GB" sz="24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70C0"/>
                          </a:solidFill>
                          <a:effectLst/>
                        </a:rPr>
                        <a:t>Tajaajilli</a:t>
                      </a:r>
                      <a:r>
                        <a:rPr lang="en-GB" sz="24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70C0"/>
                          </a:solidFill>
                          <a:effectLst/>
                        </a:rPr>
                        <a:t>itti</a:t>
                      </a:r>
                      <a:r>
                        <a:rPr lang="en-GB" sz="24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0070C0"/>
                          </a:solidFill>
                          <a:effectLst/>
                        </a:rPr>
                        <a:t>kennamu</a:t>
                      </a:r>
                      <a:endParaRPr lang="en-US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Baay’ina</a:t>
                      </a: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tajaajilamaa</a:t>
                      </a: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akkaataa</a:t>
                      </a: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istaandaardii</a:t>
                      </a: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taa’een</a:t>
                      </a:r>
                      <a:r>
                        <a:rPr lang="en-GB" sz="1800" b="1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0070C0"/>
                          </a:solidFill>
                          <a:effectLst/>
                        </a:rPr>
                        <a:t>keesuma’anii</a:t>
                      </a:r>
                      <a:endParaRPr lang="en-US" sz="16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173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0" dirty="0" err="1">
                          <a:solidFill>
                            <a:srgbClr val="0070C0"/>
                          </a:solidFill>
                          <a:effectLst/>
                        </a:rPr>
                        <a:t>Naannoo</a:t>
                      </a:r>
                      <a:endParaRPr lang="en-US" sz="16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rgbClr val="0070C0"/>
                          </a:solidFill>
                          <a:effectLst/>
                        </a:rPr>
                        <a:t>Godina</a:t>
                      </a:r>
                      <a:endParaRPr lang="en-US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rgbClr val="0070C0"/>
                          </a:solidFill>
                          <a:effectLst/>
                        </a:rPr>
                        <a:t>Magaalaa</a:t>
                      </a:r>
                      <a:r>
                        <a:rPr lang="en-GB" sz="2000" b="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en-US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rgbClr val="0070C0"/>
                          </a:solidFill>
                          <a:effectLst/>
                        </a:rPr>
                        <a:t>Aanaa</a:t>
                      </a:r>
                      <a:r>
                        <a:rPr lang="en-GB" sz="2000" b="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en-US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0" dirty="0" err="1">
                          <a:solidFill>
                            <a:srgbClr val="0070C0"/>
                          </a:solidFill>
                          <a:effectLst/>
                        </a:rPr>
                        <a:t>Ganda</a:t>
                      </a:r>
                      <a:r>
                        <a:rPr lang="en-GB" sz="2000" b="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endParaRPr lang="en-US" sz="18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07857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en-GB" sz="1800" dirty="0" err="1">
                          <a:effectLst/>
                        </a:rPr>
                        <a:t>Xalayaa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seera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qabeessa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qabatanii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dhufuu</a:t>
                      </a:r>
                      <a:r>
                        <a:rPr lang="en-GB" sz="18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Blip>
                          <a:blip r:embed="rId2"/>
                        </a:buBlip>
                      </a:pPr>
                      <a:r>
                        <a:rPr lang="en-GB" sz="1800" dirty="0" err="1">
                          <a:effectLst/>
                        </a:rPr>
                        <a:t>Ragaa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barbaachisu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qabatee</a:t>
                      </a:r>
                      <a:r>
                        <a:rPr lang="en-GB" sz="1800" dirty="0">
                          <a:effectLst/>
                        </a:rPr>
                        <a:t> </a:t>
                      </a:r>
                      <a:r>
                        <a:rPr lang="en-GB" sz="1800" dirty="0" err="1">
                          <a:effectLst/>
                        </a:rPr>
                        <a:t>argamuu</a:t>
                      </a:r>
                      <a:r>
                        <a:rPr lang="en-GB" sz="18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1029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264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345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5467" y="103249"/>
            <a:ext cx="12056533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18.Qabiinsa fi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Simannaa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Abbaa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Dhimmaa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Fooyyeessuu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45720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Abbootii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dhimmaa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dhuunfaadhaaf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tajaajila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argachuuf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32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dhufan</a:t>
            </a:r>
            <a:r>
              <a:rPr kumimoji="0" lang="en-GB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42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9333" y="508000"/>
            <a:ext cx="1177713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n-GB" sz="3600" b="1" dirty="0">
                <a:solidFill>
                  <a:srgbClr val="0070C0"/>
                </a:solidFill>
              </a:rPr>
              <a:t>19.Rifoormii </a:t>
            </a:r>
            <a:r>
              <a:rPr lang="en-GB" sz="3600" b="1" dirty="0" err="1">
                <a:solidFill>
                  <a:srgbClr val="0070C0"/>
                </a:solidFill>
              </a:rPr>
              <a:t>Gurmaa’insafi</a:t>
            </a:r>
            <a:r>
              <a:rPr lang="en-GB" sz="3600" b="1" dirty="0">
                <a:solidFill>
                  <a:srgbClr val="0070C0"/>
                </a:solidFill>
              </a:rPr>
              <a:t> </a:t>
            </a:r>
            <a:r>
              <a:rPr lang="en-GB" sz="3600" b="1" dirty="0" err="1">
                <a:solidFill>
                  <a:srgbClr val="0070C0"/>
                </a:solidFill>
              </a:rPr>
              <a:t>hojimaata</a:t>
            </a:r>
            <a:r>
              <a:rPr lang="en-GB" sz="3600" b="1" dirty="0">
                <a:solidFill>
                  <a:srgbClr val="0070C0"/>
                </a:solidFill>
              </a:rPr>
              <a:t> </a:t>
            </a:r>
            <a:r>
              <a:rPr lang="en-GB" sz="3600" b="1" dirty="0" err="1">
                <a:solidFill>
                  <a:srgbClr val="0070C0"/>
                </a:solidFill>
              </a:rPr>
              <a:t>haaraa</a:t>
            </a:r>
            <a:r>
              <a:rPr lang="en-GB" sz="3600" b="1" dirty="0">
                <a:solidFill>
                  <a:srgbClr val="0070C0"/>
                </a:solidFill>
              </a:rPr>
              <a:t> </a:t>
            </a:r>
            <a:r>
              <a:rPr lang="en-GB" sz="3600" b="1" dirty="0" err="1">
                <a:solidFill>
                  <a:srgbClr val="0070C0"/>
                </a:solidFill>
              </a:rPr>
              <a:t>diriirsuun</a:t>
            </a:r>
            <a:r>
              <a:rPr lang="en-GB" sz="3600" b="1" dirty="0">
                <a:solidFill>
                  <a:srgbClr val="0070C0"/>
                </a:solidFill>
              </a:rPr>
              <a:t> </a:t>
            </a:r>
            <a:r>
              <a:rPr lang="en-GB" sz="3600" b="1" dirty="0" err="1">
                <a:solidFill>
                  <a:srgbClr val="0070C0"/>
                </a:solidFill>
              </a:rPr>
              <a:t>tajaajila</a:t>
            </a:r>
            <a:r>
              <a:rPr lang="en-GB" sz="3600" b="1" dirty="0">
                <a:solidFill>
                  <a:srgbClr val="0070C0"/>
                </a:solidFill>
              </a:rPr>
              <a:t> </a:t>
            </a:r>
            <a:r>
              <a:rPr lang="en-GB" sz="3600" b="1" dirty="0" err="1">
                <a:solidFill>
                  <a:srgbClr val="0070C0"/>
                </a:solidFill>
              </a:rPr>
              <a:t>mootummaa</a:t>
            </a:r>
            <a:r>
              <a:rPr lang="en-GB" sz="3600" b="1" dirty="0">
                <a:solidFill>
                  <a:srgbClr val="0070C0"/>
                </a:solidFill>
              </a:rPr>
              <a:t> </a:t>
            </a:r>
            <a:r>
              <a:rPr lang="en-GB" sz="3600" b="1" dirty="0" err="1">
                <a:solidFill>
                  <a:srgbClr val="0070C0"/>
                </a:solidFill>
              </a:rPr>
              <a:t>si’ataa</a:t>
            </a:r>
            <a:r>
              <a:rPr lang="en-GB" sz="3600" b="1" dirty="0">
                <a:solidFill>
                  <a:srgbClr val="0070C0"/>
                </a:solidFill>
              </a:rPr>
              <a:t> fi </a:t>
            </a:r>
            <a:r>
              <a:rPr lang="en-GB" sz="3600" b="1" dirty="0" err="1">
                <a:solidFill>
                  <a:srgbClr val="0070C0"/>
                </a:solidFill>
              </a:rPr>
              <a:t>qulquull</a:t>
            </a:r>
            <a:r>
              <a:rPr lang="en-GB" sz="3600" b="1" dirty="0">
                <a:solidFill>
                  <a:srgbClr val="0070C0"/>
                </a:solidFill>
              </a:rPr>
              <a:t> </a:t>
            </a:r>
            <a:r>
              <a:rPr lang="en-GB" sz="3600" b="1" dirty="0" err="1">
                <a:solidFill>
                  <a:srgbClr val="0070C0"/>
                </a:solidFill>
              </a:rPr>
              <a:t>taasisuun</a:t>
            </a:r>
            <a:r>
              <a:rPr lang="en-GB" sz="3600" b="1" dirty="0">
                <a:solidFill>
                  <a:srgbClr val="0070C0"/>
                </a:solidFill>
              </a:rPr>
              <a:t> </a:t>
            </a:r>
            <a:endParaRPr lang="en-US" sz="3200" b="1" dirty="0">
              <a:solidFill>
                <a:srgbClr val="0070C0"/>
              </a:solidFill>
            </a:endParaRPr>
          </a:p>
          <a:p>
            <a:pPr lvl="0" algn="just"/>
            <a:r>
              <a:rPr lang="en-GB" sz="3600" dirty="0" err="1"/>
              <a:t>Caaseffamini</a:t>
            </a:r>
            <a:r>
              <a:rPr lang="en-GB" sz="3600" dirty="0"/>
              <a:t> </a:t>
            </a:r>
            <a:r>
              <a:rPr lang="en-GB" sz="3600" dirty="0" err="1"/>
              <a:t>Komishiinii</a:t>
            </a:r>
            <a:r>
              <a:rPr lang="en-GB" sz="3600" dirty="0"/>
              <a:t> </a:t>
            </a:r>
            <a:r>
              <a:rPr lang="en-GB" sz="3600" dirty="0" err="1"/>
              <a:t>Karooraa</a:t>
            </a:r>
            <a:r>
              <a:rPr lang="en-GB" sz="3600" dirty="0"/>
              <a:t> fi </a:t>
            </a:r>
            <a:r>
              <a:rPr lang="en-GB" sz="3600" dirty="0" err="1"/>
              <a:t>Misoomaa</a:t>
            </a:r>
            <a:r>
              <a:rPr lang="en-GB" sz="3600" dirty="0"/>
              <a:t> </a:t>
            </a:r>
            <a:r>
              <a:rPr lang="en-GB" sz="3600" dirty="0" err="1"/>
              <a:t>sadarkaa</a:t>
            </a:r>
            <a:r>
              <a:rPr lang="en-GB" sz="3600" dirty="0"/>
              <a:t> </a:t>
            </a:r>
            <a:r>
              <a:rPr lang="en-GB" sz="3600" dirty="0" err="1"/>
              <a:t>naannootti</a:t>
            </a:r>
            <a:r>
              <a:rPr lang="en-GB" sz="3600" dirty="0"/>
              <a:t> </a:t>
            </a:r>
            <a:r>
              <a:rPr lang="en-GB" sz="3600" dirty="0" err="1"/>
              <a:t>bara</a:t>
            </a:r>
            <a:r>
              <a:rPr lang="en-GB" sz="3600" dirty="0"/>
              <a:t> 2014 </a:t>
            </a:r>
            <a:r>
              <a:rPr lang="en-GB" sz="3600" dirty="0" err="1"/>
              <a:t>hojjatamee</a:t>
            </a:r>
            <a:r>
              <a:rPr lang="en-GB" sz="3600" dirty="0"/>
              <a:t> </a:t>
            </a:r>
            <a:r>
              <a:rPr lang="en-GB" sz="3600" dirty="0" err="1"/>
              <a:t>ture</a:t>
            </a:r>
            <a:r>
              <a:rPr lang="en-GB" sz="3600" dirty="0"/>
              <a:t> </a:t>
            </a:r>
            <a:r>
              <a:rPr lang="en-GB" sz="3600" dirty="0" err="1"/>
              <a:t>dameewwan</a:t>
            </a:r>
            <a:r>
              <a:rPr lang="en-GB" sz="3600" dirty="0"/>
              <a:t> </a:t>
            </a:r>
            <a:r>
              <a:rPr lang="en-GB" sz="3600" dirty="0" err="1"/>
              <a:t>tokko</a:t>
            </a:r>
            <a:r>
              <a:rPr lang="en-GB" sz="3600" dirty="0"/>
              <a:t> </a:t>
            </a:r>
            <a:r>
              <a:rPr lang="en-GB" sz="3600" dirty="0" err="1"/>
              <a:t>tokko</a:t>
            </a:r>
            <a:r>
              <a:rPr lang="en-GB" sz="3600" dirty="0"/>
              <a:t> </a:t>
            </a:r>
            <a:r>
              <a:rPr lang="en-GB" sz="3600" dirty="0" err="1"/>
              <a:t>irratti</a:t>
            </a:r>
            <a:r>
              <a:rPr lang="en-GB" sz="3600" dirty="0"/>
              <a:t> </a:t>
            </a:r>
            <a:r>
              <a:rPr lang="en-GB" sz="3600" dirty="0" err="1"/>
              <a:t>hawwataa</a:t>
            </a:r>
            <a:r>
              <a:rPr lang="en-GB" sz="3600" dirty="0"/>
              <a:t> </a:t>
            </a:r>
            <a:r>
              <a:rPr lang="en-GB" sz="3600" dirty="0" err="1"/>
              <a:t>waan</a:t>
            </a:r>
            <a:r>
              <a:rPr lang="en-GB" sz="3600" dirty="0"/>
              <a:t> </a:t>
            </a:r>
            <a:r>
              <a:rPr lang="en-GB" sz="3600" dirty="0" err="1"/>
              <a:t>hin</a:t>
            </a:r>
            <a:r>
              <a:rPr lang="en-GB" sz="3600" dirty="0"/>
              <a:t> </a:t>
            </a:r>
            <a:r>
              <a:rPr lang="en-GB" sz="3600" dirty="0" err="1"/>
              <a:t>taaneef</a:t>
            </a:r>
            <a:r>
              <a:rPr lang="en-GB" sz="3600" dirty="0"/>
              <a:t> </a:t>
            </a:r>
            <a:r>
              <a:rPr lang="en-GB" sz="3600" dirty="0" err="1"/>
              <a:t>kan</a:t>
            </a:r>
            <a:r>
              <a:rPr lang="en-GB" sz="3600" dirty="0"/>
              <a:t> </a:t>
            </a:r>
            <a:r>
              <a:rPr lang="en-GB" sz="3600" dirty="0" err="1"/>
              <a:t>daarektoreetii</a:t>
            </a:r>
            <a:r>
              <a:rPr lang="en-GB" sz="3600" dirty="0"/>
              <a:t> </a:t>
            </a:r>
            <a:r>
              <a:rPr lang="en-GB" sz="3600" dirty="0" err="1"/>
              <a:t>Xiillannoo</a:t>
            </a:r>
            <a:r>
              <a:rPr lang="en-GB" sz="3600" dirty="0"/>
              <a:t>, </a:t>
            </a:r>
            <a:r>
              <a:rPr lang="en-GB" sz="3600" dirty="0" err="1"/>
              <a:t>Qorannoo</a:t>
            </a:r>
            <a:r>
              <a:rPr lang="en-GB" sz="3600" dirty="0"/>
              <a:t> </a:t>
            </a:r>
            <a:r>
              <a:rPr lang="en-GB" sz="3600" dirty="0" err="1"/>
              <a:t>Imaammata</a:t>
            </a:r>
            <a:r>
              <a:rPr lang="en-GB" sz="3600" dirty="0"/>
              <a:t> </a:t>
            </a:r>
            <a:r>
              <a:rPr lang="en-GB" sz="3600" dirty="0" err="1"/>
              <a:t>Misoomaa</a:t>
            </a:r>
            <a:r>
              <a:rPr lang="en-GB" sz="3600" dirty="0"/>
              <a:t> fi </a:t>
            </a:r>
            <a:r>
              <a:rPr lang="en-GB" sz="3600" dirty="0" err="1"/>
              <a:t>Qo’annoo</a:t>
            </a:r>
            <a:r>
              <a:rPr lang="en-GB" sz="3600" dirty="0"/>
              <a:t> </a:t>
            </a:r>
            <a:r>
              <a:rPr lang="en-GB" sz="3600" dirty="0" err="1"/>
              <a:t>Pirpfaayilii</a:t>
            </a:r>
            <a:r>
              <a:rPr lang="en-GB" sz="3600" dirty="0"/>
              <a:t> </a:t>
            </a:r>
            <a:r>
              <a:rPr lang="en-GB" sz="3600" dirty="0" err="1"/>
              <a:t>Hawaas</a:t>
            </a:r>
            <a:r>
              <a:rPr lang="en-GB" sz="3600" dirty="0"/>
              <a:t>- </a:t>
            </a:r>
            <a:r>
              <a:rPr lang="en-GB" sz="3600" dirty="0" err="1"/>
              <a:t>Dinagdee</a:t>
            </a:r>
            <a:r>
              <a:rPr lang="en-GB" sz="3600" dirty="0"/>
              <a:t> </a:t>
            </a:r>
            <a:r>
              <a:rPr lang="en-GB" sz="3600" dirty="0" err="1"/>
              <a:t>irra</a:t>
            </a:r>
            <a:r>
              <a:rPr lang="en-GB" sz="3600" dirty="0"/>
              <a:t> </a:t>
            </a:r>
            <a:r>
              <a:rPr lang="en-GB" sz="3600" dirty="0" err="1"/>
              <a:t>deebi’amee</a:t>
            </a:r>
            <a:r>
              <a:rPr lang="en-GB" sz="3600" dirty="0"/>
              <a:t> </a:t>
            </a:r>
            <a:r>
              <a:rPr lang="en-GB" sz="3600" dirty="0" err="1"/>
              <a:t>akka</a:t>
            </a:r>
            <a:r>
              <a:rPr lang="en-GB" sz="3600" dirty="0"/>
              <a:t> </a:t>
            </a:r>
            <a:r>
              <a:rPr lang="en-GB" sz="3600" dirty="0" err="1"/>
              <a:t>qoratamu</a:t>
            </a:r>
            <a:r>
              <a:rPr lang="en-GB" sz="3600" dirty="0"/>
              <a:t> </a:t>
            </a:r>
            <a:r>
              <a:rPr lang="en-GB" sz="3600" dirty="0" err="1"/>
              <a:t>gochuun</a:t>
            </a:r>
            <a:r>
              <a:rPr lang="en-GB" sz="3600" dirty="0"/>
              <a:t> </a:t>
            </a:r>
            <a:r>
              <a:rPr lang="en-GB" sz="3600" dirty="0" err="1"/>
              <a:t>kan</a:t>
            </a:r>
            <a:r>
              <a:rPr lang="en-GB" sz="3600" dirty="0"/>
              <a:t> </a:t>
            </a:r>
            <a:r>
              <a:rPr lang="en-GB" sz="3600" dirty="0" err="1"/>
              <a:t>raawwatamu</a:t>
            </a:r>
            <a:r>
              <a:rPr lang="en-GB" sz="3600" dirty="0"/>
              <a:t> </a:t>
            </a:r>
            <a:r>
              <a:rPr lang="en-GB" sz="3600" dirty="0" err="1"/>
              <a:t>yoo</a:t>
            </a:r>
            <a:r>
              <a:rPr lang="en-GB" sz="3600" dirty="0"/>
              <a:t> </a:t>
            </a:r>
            <a:r>
              <a:rPr lang="en-GB" sz="3600" dirty="0" err="1"/>
              <a:t>ta’u</a:t>
            </a:r>
            <a:r>
              <a:rPr lang="en-GB" sz="3600" dirty="0"/>
              <a:t> </a:t>
            </a:r>
            <a:r>
              <a:rPr lang="en-GB" sz="3600" dirty="0" err="1"/>
              <a:t>kanaanis</a:t>
            </a:r>
            <a:r>
              <a:rPr lang="en-GB" sz="3600" dirty="0"/>
              <a:t> </a:t>
            </a:r>
            <a:r>
              <a:rPr lang="en-GB" sz="3600" dirty="0" err="1"/>
              <a:t>tajaajila</a:t>
            </a:r>
            <a:r>
              <a:rPr lang="en-GB" sz="3600" dirty="0"/>
              <a:t> </a:t>
            </a:r>
            <a:r>
              <a:rPr lang="en-GB" sz="3600" dirty="0" err="1"/>
              <a:t>mootummaa</a:t>
            </a:r>
            <a:r>
              <a:rPr lang="en-GB" sz="3600" dirty="0"/>
              <a:t> </a:t>
            </a:r>
            <a:r>
              <a:rPr lang="en-GB" sz="3600" dirty="0" err="1"/>
              <a:t>si’ataa</a:t>
            </a:r>
            <a:r>
              <a:rPr lang="en-GB" sz="3600" dirty="0"/>
              <a:t> fi </a:t>
            </a:r>
            <a:r>
              <a:rPr lang="en-GB" sz="3600" dirty="0" err="1"/>
              <a:t>qulqulluu</a:t>
            </a:r>
            <a:r>
              <a:rPr lang="en-GB" sz="3600" dirty="0"/>
              <a:t> </a:t>
            </a:r>
            <a:r>
              <a:rPr lang="en-GB" sz="3600" dirty="0" err="1"/>
              <a:t>taasisuuf</a:t>
            </a:r>
            <a:r>
              <a:rPr lang="en-GB" sz="3600" dirty="0"/>
              <a:t> </a:t>
            </a:r>
            <a:r>
              <a:rPr lang="en-GB" sz="3600" dirty="0" err="1"/>
              <a:t>ni</a:t>
            </a:r>
            <a:r>
              <a:rPr lang="en-GB" sz="3600" dirty="0"/>
              <a:t> </a:t>
            </a:r>
            <a:r>
              <a:rPr lang="en-GB" sz="3600" dirty="0" err="1"/>
              <a:t>hojjetama</a:t>
            </a:r>
            <a:r>
              <a:rPr lang="en-GB" sz="36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779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567700"/>
              </p:ext>
            </p:extLst>
          </p:nvPr>
        </p:nvGraphicFramePr>
        <p:xfrm>
          <a:off x="203200" y="1159933"/>
          <a:ext cx="11667067" cy="519873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022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16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324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29733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05934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92359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solidFill>
                            <a:srgbClr val="7030A0"/>
                          </a:solidFill>
                          <a:effectLst/>
                        </a:rPr>
                        <a:t>T.L.</a:t>
                      </a:r>
                      <a:endParaRPr lang="en-US" sz="10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rgbClr val="7030A0"/>
                          </a:solidFill>
                          <a:effectLst/>
                        </a:rPr>
                        <a:t>Sadarkaa</a:t>
                      </a:r>
                      <a:r>
                        <a:rPr lang="en-GB" sz="1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7030A0"/>
                          </a:solidFill>
                          <a:effectLst/>
                        </a:rPr>
                        <a:t>Bulchiinsaa</a:t>
                      </a:r>
                      <a:r>
                        <a:rPr lang="en-GB" sz="1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rgbClr val="7030A0"/>
                          </a:solidFill>
                          <a:effectLst/>
                        </a:rPr>
                        <a:t>Baay’ina</a:t>
                      </a:r>
                      <a:r>
                        <a:rPr lang="en-GB" sz="1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rgbClr val="7030A0"/>
                          </a:solidFill>
                          <a:effectLst/>
                        </a:rPr>
                        <a:t>hojjetaa</a:t>
                      </a:r>
                      <a:r>
                        <a:rPr lang="en-GB" sz="1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Baay’ina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hojjetaa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karoora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torbanii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800" b="1" dirty="0" err="1">
                          <a:solidFill>
                            <a:srgbClr val="7030A0"/>
                          </a:solidFill>
                          <a:effectLst/>
                        </a:rPr>
                        <a:t>qaban</a:t>
                      </a:r>
                      <a:r>
                        <a:rPr lang="en-GB" sz="28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endParaRPr lang="en-US" sz="28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dirty="0" err="1">
                          <a:solidFill>
                            <a:srgbClr val="7030A0"/>
                          </a:solidFill>
                          <a:effectLst/>
                        </a:rPr>
                        <a:t>Mariiwwan</a:t>
                      </a:r>
                      <a:r>
                        <a:rPr lang="en-GB" sz="24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7030A0"/>
                          </a:solidFill>
                          <a:effectLst/>
                        </a:rPr>
                        <a:t>torbanii</a:t>
                      </a:r>
                      <a:r>
                        <a:rPr lang="en-GB" sz="2400" b="1" dirty="0">
                          <a:solidFill>
                            <a:srgbClr val="7030A0"/>
                          </a:solidFill>
                          <a:effectLst/>
                        </a:rPr>
                        <a:t>, </a:t>
                      </a:r>
                      <a:r>
                        <a:rPr lang="en-GB" sz="2400" b="1" dirty="0" err="1">
                          <a:solidFill>
                            <a:srgbClr val="7030A0"/>
                          </a:solidFill>
                          <a:effectLst/>
                        </a:rPr>
                        <a:t>gabaasaa</a:t>
                      </a:r>
                      <a:r>
                        <a:rPr lang="en-GB" sz="2400" b="1" dirty="0">
                          <a:solidFill>
                            <a:srgbClr val="7030A0"/>
                          </a:solidFill>
                          <a:effectLst/>
                        </a:rPr>
                        <a:t> fi </a:t>
                      </a:r>
                      <a:r>
                        <a:rPr lang="en-GB" sz="2400" b="1" dirty="0" err="1">
                          <a:solidFill>
                            <a:srgbClr val="7030A0"/>
                          </a:solidFill>
                          <a:effectLst/>
                        </a:rPr>
                        <a:t>duubi</a:t>
                      </a:r>
                      <a:r>
                        <a:rPr lang="en-GB" sz="2400" b="1" dirty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en-GB" sz="2400" b="1" dirty="0" err="1">
                          <a:solidFill>
                            <a:srgbClr val="7030A0"/>
                          </a:solidFill>
                          <a:effectLst/>
                        </a:rPr>
                        <a:t>deebii</a:t>
                      </a:r>
                      <a:endParaRPr lang="en-US" sz="1800" b="1" dirty="0">
                        <a:solidFill>
                          <a:srgbClr val="7030A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2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Kan torbanii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Ji’a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Kurmaana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Waggaa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Kan torbanii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Ji’a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Kurmaana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Waggaa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227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Naannoo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120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120*4=480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1440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5760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144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227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Godina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314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314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314*4=1256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3768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15072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144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2278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3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Magaalaa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227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227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227*4=908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2,724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5,448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144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3599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Waliigala 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661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661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2,644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7,932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</a:rPr>
                        <a:t>26,280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144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79" marR="64679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6267" y="83939"/>
            <a:ext cx="11616265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6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GB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20.Karooraa fi </a:t>
            </a:r>
            <a:r>
              <a:rPr kumimoji="0" lang="en-GB" sz="44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Gabaasa</a:t>
            </a:r>
            <a:r>
              <a:rPr kumimoji="0" lang="en-GB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44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Hojjetaa</a:t>
            </a:r>
            <a:r>
              <a:rPr kumimoji="0" lang="en-GB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GB" sz="8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667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857" y="457200"/>
            <a:ext cx="11738344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solidFill>
                  <a:srgbClr val="002060"/>
                </a:solidFill>
              </a:rPr>
              <a:t>21.Sirna </a:t>
            </a:r>
            <a:r>
              <a:rPr lang="en-GB" sz="3200" b="1" dirty="0" err="1">
                <a:solidFill>
                  <a:srgbClr val="002060"/>
                </a:solidFill>
              </a:rPr>
              <a:t>Hordoffii</a:t>
            </a:r>
            <a:r>
              <a:rPr lang="en-GB" sz="3200" b="1" dirty="0">
                <a:solidFill>
                  <a:srgbClr val="002060"/>
                </a:solidFill>
              </a:rPr>
              <a:t> Kenna </a:t>
            </a:r>
            <a:r>
              <a:rPr lang="en-GB" sz="3200" b="1" dirty="0" err="1">
                <a:solidFill>
                  <a:srgbClr val="002060"/>
                </a:solidFill>
              </a:rPr>
              <a:t>Tajaajilaa</a:t>
            </a:r>
            <a:r>
              <a:rPr lang="en-GB" sz="3200" b="1" dirty="0">
                <a:solidFill>
                  <a:srgbClr val="002060"/>
                </a:solidFill>
              </a:rPr>
              <a:t> </a:t>
            </a:r>
            <a:r>
              <a:rPr lang="en-GB" sz="3200" b="1" dirty="0" err="1">
                <a:solidFill>
                  <a:srgbClr val="002060"/>
                </a:solidFill>
              </a:rPr>
              <a:t>Diriirsuu</a:t>
            </a:r>
            <a:endParaRPr lang="en-US" sz="3200" b="1" dirty="0">
              <a:solidFill>
                <a:srgbClr val="002060"/>
              </a:solidFill>
            </a:endParaRPr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Karoora</a:t>
            </a:r>
            <a:r>
              <a:rPr lang="en-GB" sz="3200" dirty="0"/>
              <a:t> </a:t>
            </a:r>
            <a:r>
              <a:rPr lang="en-GB" sz="3200" dirty="0" err="1"/>
              <a:t>tiraanisformeeshinii</a:t>
            </a:r>
            <a:r>
              <a:rPr lang="en-GB" sz="3200" dirty="0"/>
              <a:t> </a:t>
            </a:r>
            <a:r>
              <a:rPr lang="en-GB" sz="3200" dirty="0" err="1"/>
              <a:t>kenna</a:t>
            </a:r>
            <a:r>
              <a:rPr lang="en-GB" sz="3200" dirty="0"/>
              <a:t> </a:t>
            </a:r>
            <a:r>
              <a:rPr lang="en-GB" sz="3200" dirty="0" err="1"/>
              <a:t>tajaajilaa</a:t>
            </a:r>
            <a:r>
              <a:rPr lang="en-GB" sz="3200" dirty="0"/>
              <a:t> </a:t>
            </a:r>
            <a:r>
              <a:rPr lang="en-GB" sz="3200" dirty="0" err="1"/>
              <a:t>qophaa’e</a:t>
            </a:r>
            <a:r>
              <a:rPr lang="en-GB" sz="3200" dirty="0"/>
              <a:t> kana </a:t>
            </a:r>
            <a:r>
              <a:rPr lang="en-GB" sz="3200" dirty="0" err="1"/>
              <a:t>hoggansa</a:t>
            </a:r>
            <a:r>
              <a:rPr lang="en-GB" sz="3200" dirty="0"/>
              <a:t> fi </a:t>
            </a:r>
            <a:r>
              <a:rPr lang="en-GB" sz="3200" dirty="0" err="1"/>
              <a:t>caasaa</a:t>
            </a:r>
            <a:r>
              <a:rPr lang="en-GB" sz="3200" dirty="0"/>
              <a:t> </a:t>
            </a:r>
            <a:r>
              <a:rPr lang="en-GB" sz="3200" dirty="0" err="1"/>
              <a:t>sadarkaan</a:t>
            </a:r>
            <a:r>
              <a:rPr lang="en-GB" sz="3200" dirty="0"/>
              <a:t> </a:t>
            </a:r>
            <a:r>
              <a:rPr lang="en-GB" sz="3200" dirty="0" err="1"/>
              <a:t>jiru</a:t>
            </a:r>
            <a:r>
              <a:rPr lang="en-GB" sz="3200" dirty="0"/>
              <a:t>, </a:t>
            </a:r>
            <a:r>
              <a:rPr lang="en-GB" sz="3200" dirty="0" err="1"/>
              <a:t>manajimantii</a:t>
            </a:r>
            <a:r>
              <a:rPr lang="en-GB" sz="3200" dirty="0"/>
              <a:t> fi </a:t>
            </a:r>
            <a:r>
              <a:rPr lang="en-GB" sz="3200" dirty="0" err="1"/>
              <a:t>raawwatootaaf</a:t>
            </a:r>
            <a:r>
              <a:rPr lang="en-GB" sz="3200" dirty="0"/>
              <a:t> </a:t>
            </a:r>
            <a:r>
              <a:rPr lang="en-GB" sz="3200" dirty="0" err="1"/>
              <a:t>dhiyessuun</a:t>
            </a:r>
            <a:r>
              <a:rPr lang="en-GB" sz="3200" dirty="0"/>
              <a:t> </a:t>
            </a:r>
            <a:r>
              <a:rPr lang="en-GB" sz="3200" dirty="0" err="1"/>
              <a:t>hunduu</a:t>
            </a:r>
            <a:r>
              <a:rPr lang="en-GB" sz="3200" dirty="0"/>
              <a:t> </a:t>
            </a:r>
            <a:r>
              <a:rPr lang="en-GB" sz="3200" dirty="0" err="1"/>
              <a:t>akka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miira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tokkoon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hojii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irra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oolchu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taasisuu</a:t>
            </a:r>
            <a:r>
              <a:rPr lang="en-GB" sz="3200" dirty="0"/>
              <a:t>;</a:t>
            </a:r>
            <a:endParaRPr lang="en-US" sz="32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Koree</a:t>
            </a:r>
            <a:r>
              <a:rPr lang="en-GB" sz="3200" dirty="0"/>
              <a:t> </a:t>
            </a:r>
            <a:r>
              <a:rPr lang="en-GB" sz="3200" dirty="0" err="1"/>
              <a:t>Hordoffii</a:t>
            </a:r>
            <a:r>
              <a:rPr lang="en-GB" sz="3200" dirty="0"/>
              <a:t> </a:t>
            </a:r>
            <a:r>
              <a:rPr lang="en-GB" sz="3200" dirty="0" err="1"/>
              <a:t>Raawwii</a:t>
            </a:r>
            <a:r>
              <a:rPr lang="en-GB" sz="3200" dirty="0"/>
              <a:t> </a:t>
            </a:r>
            <a:r>
              <a:rPr lang="en-GB" sz="3200" dirty="0" err="1"/>
              <a:t>Tajaajilaa</a:t>
            </a:r>
            <a:r>
              <a:rPr lang="en-GB" sz="3200" dirty="0"/>
              <a:t> </a:t>
            </a:r>
            <a:r>
              <a:rPr lang="en-GB" sz="3200" dirty="0" err="1">
                <a:solidFill>
                  <a:srgbClr val="FF00FF"/>
                </a:solidFill>
              </a:rPr>
              <a:t>namoota</a:t>
            </a:r>
            <a:r>
              <a:rPr lang="en-GB" sz="3200" dirty="0">
                <a:solidFill>
                  <a:srgbClr val="FF00FF"/>
                </a:solidFill>
              </a:rPr>
              <a:t> 5 </a:t>
            </a:r>
            <a:r>
              <a:rPr lang="en-GB" sz="3200" dirty="0" err="1">
                <a:solidFill>
                  <a:srgbClr val="FF00FF"/>
                </a:solidFill>
              </a:rPr>
              <a:t>ofi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keessaa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qabu</a:t>
            </a:r>
            <a:r>
              <a:rPr lang="en-GB" sz="3200" dirty="0">
                <a:solidFill>
                  <a:srgbClr val="FF00FF"/>
                </a:solidFill>
              </a:rPr>
              <a:t> </a:t>
            </a:r>
            <a:r>
              <a:rPr lang="en-GB" sz="3200" dirty="0" err="1">
                <a:solidFill>
                  <a:srgbClr val="FF00FF"/>
                </a:solidFill>
              </a:rPr>
              <a:t>Hundeessuu</a:t>
            </a:r>
            <a:r>
              <a:rPr lang="en-GB" sz="3200" dirty="0"/>
              <a:t>;</a:t>
            </a:r>
            <a:endParaRPr lang="en-US" sz="32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>
                <a:solidFill>
                  <a:srgbClr val="FF00FF"/>
                </a:solidFill>
              </a:rPr>
              <a:t>Cheekliistii</a:t>
            </a:r>
            <a:r>
              <a:rPr lang="en-GB" sz="3200" dirty="0"/>
              <a:t> </a:t>
            </a:r>
            <a:r>
              <a:rPr lang="en-GB" sz="3200" dirty="0" err="1"/>
              <a:t>taa’e</a:t>
            </a:r>
            <a:r>
              <a:rPr lang="en-GB" sz="3200" dirty="0"/>
              <a:t> </a:t>
            </a:r>
            <a:r>
              <a:rPr lang="en-GB" sz="3200" dirty="0" err="1"/>
              <a:t>irratti</a:t>
            </a:r>
            <a:r>
              <a:rPr lang="en-GB" sz="3200" dirty="0"/>
              <a:t> </a:t>
            </a:r>
            <a:r>
              <a:rPr lang="en-GB" sz="3200" dirty="0" err="1"/>
              <a:t>hundaa’uun</a:t>
            </a:r>
            <a:r>
              <a:rPr lang="en-GB" sz="3200" dirty="0"/>
              <a:t> </a:t>
            </a:r>
            <a:r>
              <a:rPr lang="en-GB" sz="3200" dirty="0" err="1"/>
              <a:t>gamaaggama</a:t>
            </a:r>
            <a:r>
              <a:rPr lang="en-GB" sz="3200" dirty="0"/>
              <a:t> </a:t>
            </a:r>
            <a:r>
              <a:rPr lang="en-GB" sz="3200" dirty="0" err="1"/>
              <a:t>sadarkaa</a:t>
            </a:r>
            <a:r>
              <a:rPr lang="en-GB" sz="3200" dirty="0"/>
              <a:t> </a:t>
            </a:r>
            <a:r>
              <a:rPr lang="en-GB" sz="3200" dirty="0" err="1"/>
              <a:t>hundatti</a:t>
            </a:r>
            <a:r>
              <a:rPr lang="en-GB" sz="3200" dirty="0"/>
              <a:t> </a:t>
            </a:r>
            <a:r>
              <a:rPr lang="en-GB" sz="3200" dirty="0" err="1"/>
              <a:t>gaggeesuu</a:t>
            </a:r>
            <a:r>
              <a:rPr lang="en-GB" sz="3200" dirty="0"/>
              <a:t>;</a:t>
            </a:r>
            <a:endParaRPr lang="en-US" sz="3200" dirty="0"/>
          </a:p>
          <a:p>
            <a:pPr marL="342900" lvl="0" indent="-342900" algn="just">
              <a:spcBef>
                <a:spcPts val="600"/>
              </a:spcBef>
              <a:buBlip>
                <a:blip r:embed="rId2"/>
              </a:buBlip>
            </a:pPr>
            <a:r>
              <a:rPr lang="en-GB" sz="3200" dirty="0" err="1"/>
              <a:t>Deeggarsaa</a:t>
            </a:r>
            <a:r>
              <a:rPr lang="en-GB" sz="3200" dirty="0"/>
              <a:t> fi </a:t>
            </a:r>
            <a:r>
              <a:rPr lang="en-GB" sz="3200" dirty="0" err="1"/>
              <a:t>hordoffii</a:t>
            </a:r>
            <a:r>
              <a:rPr lang="en-GB" sz="3200" dirty="0"/>
              <a:t> </a:t>
            </a:r>
            <a:r>
              <a:rPr lang="en-GB" sz="3200" dirty="0" err="1"/>
              <a:t>kallattii</a:t>
            </a:r>
            <a:r>
              <a:rPr lang="en-GB" sz="3200" dirty="0"/>
              <a:t> fi </a:t>
            </a:r>
            <a:r>
              <a:rPr lang="en-GB" sz="3200" dirty="0" err="1"/>
              <a:t>alkallattii</a:t>
            </a:r>
            <a:r>
              <a:rPr lang="en-GB" sz="3200" dirty="0"/>
              <a:t>  </a:t>
            </a:r>
            <a:r>
              <a:rPr lang="en-GB" sz="3200" dirty="0" err="1"/>
              <a:t>itti</a:t>
            </a:r>
            <a:r>
              <a:rPr lang="en-GB" sz="3200" dirty="0"/>
              <a:t> </a:t>
            </a:r>
            <a:r>
              <a:rPr lang="en-GB" sz="3200" dirty="0" err="1"/>
              <a:t>fufiinsa</a:t>
            </a:r>
            <a:r>
              <a:rPr lang="en-GB" sz="3200" dirty="0"/>
              <a:t> </a:t>
            </a:r>
            <a:r>
              <a:rPr lang="en-GB" sz="3200" dirty="0" err="1"/>
              <a:t>qabu</a:t>
            </a:r>
            <a:r>
              <a:rPr lang="en-GB" sz="3200" dirty="0"/>
              <a:t> </a:t>
            </a:r>
            <a:r>
              <a:rPr lang="en-GB" sz="3200" dirty="0" err="1"/>
              <a:t>kurmaana</a:t>
            </a:r>
            <a:r>
              <a:rPr lang="en-GB" sz="3200" dirty="0"/>
              <a:t> </a:t>
            </a:r>
            <a:r>
              <a:rPr lang="en-GB" sz="3200" dirty="0" err="1"/>
              <a:t>kurmaanaan</a:t>
            </a:r>
            <a:r>
              <a:rPr lang="en-GB" sz="3200" dirty="0"/>
              <a:t>  </a:t>
            </a:r>
            <a:r>
              <a:rPr lang="en-GB" sz="3200" dirty="0" err="1"/>
              <a:t>taasisuu</a:t>
            </a:r>
            <a:r>
              <a:rPr lang="en-GB" sz="3200" dirty="0"/>
              <a:t>;</a:t>
            </a:r>
            <a:endParaRPr lang="en-US" sz="32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13580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7999" y="304801"/>
            <a:ext cx="11182431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sz="3200" b="1" dirty="0">
                <a:solidFill>
                  <a:srgbClr val="002060"/>
                </a:solidFill>
              </a:rPr>
              <a:t>22.Sirna </a:t>
            </a:r>
            <a:r>
              <a:rPr lang="en-US" sz="3200" b="1" dirty="0" err="1">
                <a:solidFill>
                  <a:srgbClr val="002060"/>
                </a:solidFill>
              </a:rPr>
              <a:t>gaafatummaa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diriirsuun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irratti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hojii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hojjetamu</a:t>
            </a:r>
            <a:endParaRPr lang="en-US" sz="3200" b="1" dirty="0">
              <a:solidFill>
                <a:srgbClr val="002060"/>
              </a:solidFill>
            </a:endParaRPr>
          </a:p>
          <a:p>
            <a:pPr lvl="0">
              <a:spcBef>
                <a:spcPts val="600"/>
              </a:spcBef>
            </a:pPr>
            <a:endParaRPr lang="en-US" sz="3200" dirty="0">
              <a:solidFill>
                <a:srgbClr val="002060"/>
              </a:solidFill>
            </a:endParaRP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3200" dirty="0" err="1"/>
              <a:t>Gaafatamummaa</a:t>
            </a:r>
            <a:r>
              <a:rPr lang="en-US" sz="3200" dirty="0"/>
              <a:t> </a:t>
            </a:r>
            <a:r>
              <a:rPr lang="en-US" sz="3200" dirty="0" err="1"/>
              <a:t>mirkaneessuuf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aangoo</a:t>
            </a:r>
            <a:r>
              <a:rPr lang="en-US" sz="3200" dirty="0">
                <a:solidFill>
                  <a:srgbClr val="FF00FF"/>
                </a:solidFill>
              </a:rPr>
              <a:t> fi </a:t>
            </a:r>
            <a:r>
              <a:rPr lang="en-US" sz="3200" dirty="0" err="1">
                <a:solidFill>
                  <a:srgbClr val="FF00FF"/>
                </a:solidFill>
              </a:rPr>
              <a:t>gahee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hojii</a:t>
            </a:r>
            <a:r>
              <a:rPr lang="en-US" sz="3200" dirty="0"/>
              <a:t> </a:t>
            </a:r>
            <a:r>
              <a:rPr lang="en-US" sz="3200" dirty="0" err="1"/>
              <a:t>irratti</a:t>
            </a:r>
            <a:r>
              <a:rPr lang="en-US" sz="3200" dirty="0"/>
              <a:t> </a:t>
            </a:r>
            <a:r>
              <a:rPr lang="en-US" sz="3200" dirty="0" err="1"/>
              <a:t>hundaa’uun</a:t>
            </a:r>
            <a:r>
              <a:rPr lang="en-US" sz="3200" dirty="0"/>
              <a:t> </a:t>
            </a:r>
            <a:r>
              <a:rPr lang="en-US" sz="3200" dirty="0" err="1"/>
              <a:t>hanqinoota</a:t>
            </a:r>
            <a:r>
              <a:rPr lang="en-US" sz="3200" dirty="0"/>
              <a:t> </a:t>
            </a:r>
            <a:r>
              <a:rPr lang="en-US" sz="3200" dirty="0" err="1"/>
              <a:t>raawwii</a:t>
            </a:r>
            <a:r>
              <a:rPr lang="en-US" sz="3200" dirty="0"/>
              <a:t> </a:t>
            </a:r>
            <a:r>
              <a:rPr lang="en-US" sz="3200" dirty="0" err="1"/>
              <a:t>keessatti</a:t>
            </a:r>
            <a:r>
              <a:rPr lang="en-US" sz="3200" dirty="0"/>
              <a:t> </a:t>
            </a:r>
            <a:r>
              <a:rPr lang="en-US" sz="3200" dirty="0" err="1"/>
              <a:t>mul’atan</a:t>
            </a:r>
            <a:r>
              <a:rPr lang="en-US" sz="3200" dirty="0"/>
              <a:t> </a:t>
            </a:r>
            <a:r>
              <a:rPr lang="en-US" sz="3200" dirty="0" err="1"/>
              <a:t>bu’uureffachuun</a:t>
            </a:r>
            <a:r>
              <a:rPr lang="en-US" sz="3200" dirty="0"/>
              <a:t> </a:t>
            </a:r>
            <a:r>
              <a:rPr lang="en-US" sz="3200" dirty="0" err="1"/>
              <a:t>qaamolee</a:t>
            </a:r>
            <a:r>
              <a:rPr lang="en-US" sz="3200" dirty="0"/>
              <a:t> </a:t>
            </a:r>
            <a:r>
              <a:rPr lang="en-US" sz="3200" dirty="0" err="1"/>
              <a:t>adeemsa</a:t>
            </a:r>
            <a:r>
              <a:rPr lang="en-US" sz="3200" dirty="0"/>
              <a:t> </a:t>
            </a:r>
            <a:r>
              <a:rPr lang="en-US" sz="3200" dirty="0" err="1"/>
              <a:t>tajaajila</a:t>
            </a:r>
            <a:r>
              <a:rPr lang="en-US" sz="3200" dirty="0"/>
              <a:t> </a:t>
            </a:r>
            <a:r>
              <a:rPr lang="en-US" sz="3200" dirty="0" err="1"/>
              <a:t>kennuu</a:t>
            </a:r>
            <a:r>
              <a:rPr lang="en-US" sz="3200" dirty="0"/>
              <a:t> </a:t>
            </a:r>
            <a:r>
              <a:rPr lang="en-US" sz="3200" dirty="0" err="1"/>
              <a:t>keessatti</a:t>
            </a:r>
            <a:r>
              <a:rPr lang="en-US" sz="3200" dirty="0"/>
              <a:t> </a:t>
            </a:r>
            <a:r>
              <a:rPr lang="en-US" sz="3200" dirty="0" err="1"/>
              <a:t>hirmaatan</a:t>
            </a:r>
            <a:r>
              <a:rPr lang="en-US" sz="3200" dirty="0"/>
              <a:t> </a:t>
            </a:r>
            <a:r>
              <a:rPr lang="en-US" sz="3200" dirty="0" err="1"/>
              <a:t>hunda</a:t>
            </a:r>
            <a:r>
              <a:rPr lang="en-US" sz="3200" dirty="0"/>
              <a:t> </a:t>
            </a:r>
            <a:r>
              <a:rPr lang="en-US" sz="3200" dirty="0" err="1"/>
              <a:t>biratti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gaafatamummaa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ogummaa</a:t>
            </a:r>
            <a:r>
              <a:rPr lang="en-US" sz="3200" dirty="0">
                <a:solidFill>
                  <a:srgbClr val="FF00FF"/>
                </a:solidFill>
              </a:rPr>
              <a:t>, </a:t>
            </a:r>
            <a:r>
              <a:rPr lang="en-US" sz="3200" dirty="0" err="1">
                <a:solidFill>
                  <a:srgbClr val="FF00FF"/>
                </a:solidFill>
              </a:rPr>
              <a:t>bulchiinsaa</a:t>
            </a:r>
            <a:r>
              <a:rPr lang="en-US" sz="3200" dirty="0">
                <a:solidFill>
                  <a:srgbClr val="FF00FF"/>
                </a:solidFill>
              </a:rPr>
              <a:t> fi </a:t>
            </a:r>
            <a:r>
              <a:rPr lang="en-US" sz="3200" dirty="0" err="1">
                <a:solidFill>
                  <a:srgbClr val="FF00FF"/>
                </a:solidFill>
              </a:rPr>
              <a:t>seeraa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mirkaneessaa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deemuu</a:t>
            </a:r>
            <a:r>
              <a:rPr lang="en-US" sz="3200" dirty="0"/>
              <a:t>.</a:t>
            </a:r>
          </a:p>
          <a:p>
            <a:pPr marL="457200" lvl="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3200" dirty="0" err="1">
                <a:solidFill>
                  <a:srgbClr val="FF00FF"/>
                </a:solidFill>
              </a:rPr>
              <a:t>Raawwii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gaarii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jajjabeessaa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deemuun</a:t>
            </a:r>
            <a:r>
              <a:rPr lang="en-US" sz="3200" dirty="0"/>
              <a:t> </a:t>
            </a:r>
            <a:r>
              <a:rPr lang="en-US" sz="3200" dirty="0" err="1"/>
              <a:t>adeemsa</a:t>
            </a:r>
            <a:r>
              <a:rPr lang="en-US" sz="3200" dirty="0"/>
              <a:t> </a:t>
            </a:r>
            <a:r>
              <a:rPr lang="en-US" sz="3200" dirty="0" err="1"/>
              <a:t>fooyya’iinsa</a:t>
            </a:r>
            <a:r>
              <a:rPr lang="en-US" sz="3200" dirty="0"/>
              <a:t> </a:t>
            </a:r>
            <a:r>
              <a:rPr lang="en-US" sz="3200" dirty="0" err="1"/>
              <a:t>kenniinsa</a:t>
            </a:r>
            <a:r>
              <a:rPr lang="en-US" sz="3200" dirty="0"/>
              <a:t> </a:t>
            </a:r>
            <a:r>
              <a:rPr lang="en-US" sz="3200" dirty="0" err="1"/>
              <a:t>tajaajilaa</a:t>
            </a:r>
            <a:r>
              <a:rPr lang="en-US" sz="3200" dirty="0"/>
              <a:t> </a:t>
            </a:r>
            <a:r>
              <a:rPr lang="en-US" sz="3200" dirty="0" err="1"/>
              <a:t>keessatti</a:t>
            </a:r>
            <a:r>
              <a:rPr lang="en-US" sz="3200" dirty="0"/>
              <a:t> </a:t>
            </a:r>
            <a:r>
              <a:rPr lang="en-US" sz="3200" dirty="0" err="1"/>
              <a:t>argaman</a:t>
            </a:r>
            <a:r>
              <a:rPr lang="en-US" sz="3200" dirty="0"/>
              <a:t> </a:t>
            </a:r>
            <a:r>
              <a:rPr lang="en-US" sz="3200" dirty="0" err="1"/>
              <a:t>ilaalchsisee</a:t>
            </a:r>
            <a:r>
              <a:rPr lang="en-US" sz="3200" dirty="0"/>
              <a:t> </a:t>
            </a:r>
            <a:r>
              <a:rPr lang="en-US" sz="3200" dirty="0" err="1"/>
              <a:t>muuxannoowwan</a:t>
            </a:r>
            <a:r>
              <a:rPr lang="en-US" sz="3200" dirty="0"/>
              <a:t> </a:t>
            </a:r>
            <a:r>
              <a:rPr lang="en-US" sz="3200" dirty="0" err="1"/>
              <a:t>gaarii</a:t>
            </a:r>
            <a:r>
              <a:rPr lang="en-US" sz="3200" dirty="0"/>
              <a:t> </a:t>
            </a:r>
            <a:r>
              <a:rPr lang="en-US" sz="3200" dirty="0" err="1"/>
              <a:t>qindeessuu</a:t>
            </a:r>
            <a:endParaRPr lang="en-US" sz="32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44534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35935" y="84199"/>
            <a:ext cx="9983972" cy="510746"/>
          </a:xfrm>
        </p:spPr>
        <p:txBody>
          <a:bodyPr/>
          <a:lstStyle/>
          <a:p>
            <a:r>
              <a:rPr lang="fi-FI" b="1" dirty="0">
                <a:solidFill>
                  <a:srgbClr val="002060"/>
                </a:solidFill>
              </a:rPr>
              <a:t>23.Raawwii Hojii Kur.1ffaa Bara 2017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03653" y="669851"/>
            <a:ext cx="11536709" cy="58053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chemeClr val="tx1"/>
              </a:solidFill>
              <a:latin typeface="+mn-lt"/>
            </a:endParaRPr>
          </a:p>
          <a:p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990955"/>
              </p:ext>
            </p:extLst>
          </p:nvPr>
        </p:nvGraphicFramePr>
        <p:xfrm>
          <a:off x="95693" y="754912"/>
          <a:ext cx="11887199" cy="5176723"/>
        </p:xfrm>
        <a:graphic>
          <a:graphicData uri="http://schemas.openxmlformats.org/drawingml/2006/table">
            <a:tbl>
              <a:tblPr firstRow="1" firstCol="1" bandRow="1"/>
              <a:tblGrid>
                <a:gridCol w="6452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208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21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795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T/L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Rakkoolee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bahan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turan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Hojiiwwan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kur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1ffaa kana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keessatti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Raawwatame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24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Sadarkaa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Komishiniitti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quufiinsi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tajaajlaa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hanga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xumura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bara 2016tti 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%68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ture</a:t>
                      </a:r>
                      <a:r>
                        <a:rPr lang="en-US" sz="2000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aseline="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foyyeessuuf</a:t>
                      </a:r>
                      <a:r>
                        <a:rPr lang="en-US" sz="2000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Koree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dhimma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kana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hojjechuu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danda’an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haala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qajeelfaman</a:t>
                      </a:r>
                      <a:r>
                        <a:rPr lang="en-US" sz="2000" baseline="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hundeessuun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galan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ta’eera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30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Kallattii agarsiiftuun mana hojii qophaa’ee maxxanfamuu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dhabuu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Barreeffamni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kallaatti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agarsiiftuu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mana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hojichaa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qophaa’anii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maxxanfamuuf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gara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faayinaansi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komishinii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keenyaatti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darbee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4797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Hoggantoonni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sadarkaa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naannoo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Godinaalee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Bulchiinsa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magaalotaa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guyyaa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abbaa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dhimmaa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hojiirra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oolchuu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hanqinni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jiraachuu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Yeroo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waltajjii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leenjiin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garaa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garaa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jirutti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sirna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bakka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bu’iinsaa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fayyadamuun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gufanneef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caasaa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keenyaa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gadiif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kallaatti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darbee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hordofama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531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Hojjettoota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mana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hojichaatiif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hubannoo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laafaa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ta’uu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kana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hiikuuf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manajimeentiin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Hojjetota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KKMO 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mari’atee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caaasa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sadarkaa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gadiittiif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gadi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buu’eera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329752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03653" y="669851"/>
            <a:ext cx="11536709" cy="58053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chemeClr val="tx1"/>
              </a:solidFill>
              <a:latin typeface="+mn-lt"/>
            </a:endParaRPr>
          </a:p>
          <a:p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62394"/>
              </p:ext>
            </p:extLst>
          </p:nvPr>
        </p:nvGraphicFramePr>
        <p:xfrm>
          <a:off x="265813" y="754912"/>
          <a:ext cx="11802139" cy="4961980"/>
        </p:xfrm>
        <a:graphic>
          <a:graphicData uri="http://schemas.openxmlformats.org/drawingml/2006/table">
            <a:tbl>
              <a:tblPr firstRow="1" firstCol="1" bandRow="1"/>
              <a:tblGrid>
                <a:gridCol w="7713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064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124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954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T/L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Rakkoolee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addaan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bahan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turan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Hojiiwwan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kur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1ffaa kana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keessatti</a:t>
                      </a:r>
                      <a:r>
                        <a:rPr lang="en-US" sz="2000" b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Raawwatame</a:t>
                      </a:r>
                      <a:endParaRPr lang="en-US" sz="2000" b="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24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Yaada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saanduqa</a:t>
                      </a:r>
                      <a:r>
                        <a:rPr lang="en-US" sz="2000" kern="12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yaadaatiin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kennamu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kurmaana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kurmaanaan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xiinxaluun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sirreeffama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barbaachisu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taasisuun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hanqinni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jiraachuu</a:t>
                      </a:r>
                      <a:r>
                        <a:rPr lang="en-US" sz="2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Kurmaana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kana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saanduqni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yaadaa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koreedhaan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sakatta’ameen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sirreeffamni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yaada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barreeffame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jirre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mirkanaa’ee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304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Marsariitii (website) wayteeffame irratti  maamloonni akka itti </a:t>
                      </a:r>
                      <a:r>
                        <a:rPr lang="x-none" sz="200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fayy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x-none" sz="200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damaniif hojii dhaadhessuun</a:t>
                      </a:r>
                      <a:r>
                        <a:rPr lang="x-none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gahaan hojjetamuu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dhabuu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Marsariitii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komishinii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keenyaa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daarekteroonni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hundi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hunda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maxxansanii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olka’aan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(upload)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taasisaa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deeman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taasifamaa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2188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Sirna</a:t>
                      </a:r>
                      <a:r>
                        <a:rPr lang="en-GB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bulchiinsa</a:t>
                      </a:r>
                      <a:r>
                        <a:rPr lang="en-GB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ragaa</a:t>
                      </a:r>
                      <a:r>
                        <a:rPr lang="en-GB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/data administration system/ </a:t>
                      </a:r>
                      <a:r>
                        <a:rPr lang="en-GB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ammayyaa</a:t>
                      </a:r>
                      <a:r>
                        <a:rPr lang="en-GB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GB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qaqqabamaa</a:t>
                      </a:r>
                      <a:r>
                        <a:rPr lang="en-GB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ta’e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diriirsuun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yeroo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fudhachuu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gama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Sirna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bulchiinsa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ragaa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amaayyaatiin</a:t>
                      </a:r>
                      <a:r>
                        <a:rPr lang="en-GB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ogeessa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waliin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baasuun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fuulduratti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sirratuuf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qophiin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haalduree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taasifamee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531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Sirna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Hordoffii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gabaasaa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duub-deebii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laafaa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ta’uu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Qaawwaa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gama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Sirna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Hordoffii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gabaasaa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duub-deebiin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furuuf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ogeessonni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humna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namaa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hordoffii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taasisuun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duubdeebiin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qophaa’ee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barreeffamaan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hunda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biraan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ga’uuf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galamee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seenamee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762500" y="119322"/>
            <a:ext cx="216992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14068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03653" y="669851"/>
            <a:ext cx="11536709" cy="58053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chemeClr val="tx1"/>
              </a:solidFill>
              <a:latin typeface="+mn-lt"/>
            </a:endParaRPr>
          </a:p>
          <a:p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443043"/>
              </p:ext>
            </p:extLst>
          </p:nvPr>
        </p:nvGraphicFramePr>
        <p:xfrm>
          <a:off x="95691" y="648586"/>
          <a:ext cx="11961629" cy="6220047"/>
        </p:xfrm>
        <a:graphic>
          <a:graphicData uri="http://schemas.openxmlformats.org/drawingml/2006/table">
            <a:tbl>
              <a:tblPr firstRow="1" firstCol="1" bandRow="1"/>
              <a:tblGrid>
                <a:gridCol w="6082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26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607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98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T/L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Rakkoolee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addaan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bahan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turan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Hojiiwwan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kur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1ffaa kana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keessatti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Raawwatame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4958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x-none" sz="200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Qindoominni hojii dameewwan</a:t>
                      </a:r>
                      <a:r>
                        <a:rPr lang="x-none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x-none" sz="200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darektoreetii fi manneen hojii naannichaa fi caasaa </a:t>
                      </a:r>
                      <a:r>
                        <a:rPr lang="x-none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sadarkaa sadarkaan jiru waliin jiru laafaa ta’uu.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Qindoomina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gama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alaan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jiru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caasaa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mana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keenyaa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manneen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naannoo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gidduu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furuuf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manneen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naannoo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waliin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maree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waliinii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leenjii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waliinii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qopheessuun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hirmaatan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taasifamaa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jirachuu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909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Istaandardii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sadarkaa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hundaatti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qopheeffachuu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dhabuu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Istaandaardii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daarekteroonni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hundi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qopheeffatan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taasisuuf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orrenteeshiniin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kennameen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galan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taasifameera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967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Raakkoo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tajaajila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uummataa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ta’aniif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kanneen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sirnaawaa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hanga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caasaa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gadiitti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baasuun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karoorsuu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dhabuu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Rakkoolee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tajaajila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komii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uummataa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mana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caasaa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sadarkaan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ba’ee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904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Dhiyeessii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barbaadamu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yeroon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dhiyeessuu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dhabuu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Dhimmoota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gama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dhiyeessiitiin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adeemsa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kallattii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kun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ilaallatu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waliin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mari’achuun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dhiyeessii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furamuuf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hojjetama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281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Tarreefamin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/job description/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hojjetaa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adda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bahee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kennamuu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Tarreeffamni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gita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gitaan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ba’ee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daayreekteroonni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tokko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tokko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hojjetaaf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jalqaban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762500" y="0"/>
            <a:ext cx="216992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147200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403653" y="669851"/>
            <a:ext cx="11536709" cy="580537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chemeClr val="tx1"/>
              </a:solidFill>
              <a:latin typeface="+mn-lt"/>
            </a:endParaRPr>
          </a:p>
          <a:p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504952"/>
              </p:ext>
            </p:extLst>
          </p:nvPr>
        </p:nvGraphicFramePr>
        <p:xfrm>
          <a:off x="95692" y="648586"/>
          <a:ext cx="11865935" cy="5105381"/>
        </p:xfrm>
        <a:graphic>
          <a:graphicData uri="http://schemas.openxmlformats.org/drawingml/2006/table">
            <a:tbl>
              <a:tblPr firstRow="1" firstCol="1" bandRow="1"/>
              <a:tblGrid>
                <a:gridCol w="5819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741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3098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1983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T/L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Rakkoolee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addaan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bahan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turan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Hojiiwwan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kur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1ffaa kana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keessatti</a:t>
                      </a: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Raawwatame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757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Ogummaa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iddoon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gaafatu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kabajuun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tajaajilli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kennamuuf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hordoffii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taasisuun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laafaa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Hojjettootaaf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hubannoo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kennuudhaan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bakka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hanqinni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mul’atetti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sirreeffama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kennamu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ta’aa</a:t>
                      </a:r>
                      <a:r>
                        <a:rPr lang="en-US" sz="2000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0909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00050" algn="l"/>
                        </a:tabLst>
                      </a:pP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Qabiinsa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ragaa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qabeenyaa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namaa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ammayeessuun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karaa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guutuu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ta’een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hojjechuu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hanqina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qabaachuu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Ogeessota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qabiinsa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ragaa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ammayyeessuu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hojjetaniif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leejiin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kennamu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taasisuuf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sagantaan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qabamee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967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sa’aatii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mootummaa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kabajuun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tajaajila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jiraachuu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hordofuu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jirutti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tarkaanfii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sirreeffamaa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fudhachaa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deemuu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hanqinni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jiraachuu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Hojjettootaaf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hubannoo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kennuudhaan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tooratti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deebi’aa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deeman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taasiisuu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kanneen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rakkoo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qaban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irratti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immoo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maqaan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adda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baafamanii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seeratti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namoota</a:t>
                      </a:r>
                      <a:r>
                        <a:rPr lang="en-US" sz="2000" baseline="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2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dhiyaatan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ta’ee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904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Hojjettoonni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karoora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torbanii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Ji’aa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kurmaanaa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waggaa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haala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walfakkaatuun</a:t>
                      </a:r>
                      <a:r>
                        <a:rPr lang="en-US" sz="2000" dirty="0">
                          <a:solidFill>
                            <a:srgbClr val="FF00FF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qopheeffachuu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qaban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hubannaa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uumuu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hordoffii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taasisuu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Hojjetootni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karooraa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torbanii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ji’aa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fi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waggaa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akka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baafatan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taasifameen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yeroo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ammaa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kana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ittiinis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hojjetamaa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jira</a:t>
                      </a: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762500" y="0"/>
            <a:ext cx="2169928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281396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5935" y="1528550"/>
            <a:ext cx="3343701" cy="35620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 rot="20788562">
            <a:off x="1619523" y="1657639"/>
            <a:ext cx="89065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anose="04020505051007020D02" pitchFamily="82" charset="0"/>
              </a:rPr>
              <a:t>Hora</a:t>
            </a: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anose="04020505051007020D02" pitchFamily="82" charset="0"/>
              </a:rPr>
              <a:t> </a:t>
            </a:r>
          </a:p>
          <a:p>
            <a:pPr algn="ctr"/>
            <a:r>
              <a:rPr lang="en-US" sz="6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anose="04020505051007020D02" pitchFamily="82" charset="0"/>
              </a:rPr>
              <a:t>Bulaa</a:t>
            </a: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anose="04020505051007020D02" pitchFamily="82" charset="0"/>
              </a:rPr>
              <a:t> </a:t>
            </a:r>
          </a:p>
          <a:p>
            <a:pPr algn="ctr"/>
            <a:r>
              <a:rPr lang="en-US" sz="60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anose="04020505051007020D02" pitchFamily="82" charset="0"/>
              </a:rPr>
              <a:t>Deebanaa</a:t>
            </a:r>
            <a:r>
              <a:rPr lang="en-US" sz="6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adder ITC" panose="04020505051007020D02" pitchFamily="82" charset="0"/>
              </a:rPr>
              <a:t>!</a:t>
            </a:r>
          </a:p>
          <a:p>
            <a:pPr algn="ctr"/>
            <a:endParaRPr lang="en-US" sz="6000" b="1" dirty="0">
              <a:ln w="12700">
                <a:solidFill>
                  <a:srgbClr val="1F497D">
                    <a:satMod val="155000"/>
                  </a:srgbClr>
                </a:solidFill>
                <a:prstDash val="solid"/>
              </a:ln>
              <a:solidFill>
                <a:srgbClr val="FFFF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lgerian" pitchFamily="82" charset="0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808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916" y="638050"/>
            <a:ext cx="11676284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3200" dirty="0" err="1"/>
              <a:t>Aangoo</a:t>
            </a:r>
            <a:r>
              <a:rPr lang="en-US" sz="3200" dirty="0"/>
              <a:t> fi </a:t>
            </a:r>
            <a:r>
              <a:rPr lang="en-US" sz="3200" dirty="0" err="1"/>
              <a:t>gahee</a:t>
            </a:r>
            <a:r>
              <a:rPr lang="en-US" sz="3200" dirty="0"/>
              <a:t> hojii </a:t>
            </a:r>
            <a:r>
              <a:rPr lang="en-US" sz="3200" dirty="0" err="1"/>
              <a:t>kennameef</a:t>
            </a:r>
            <a:r>
              <a:rPr lang="en-US" sz="3200" dirty="0"/>
              <a:t> kana irraa </a:t>
            </a:r>
            <a:r>
              <a:rPr lang="en-US" sz="3200" dirty="0" err="1"/>
              <a:t>ka’uun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ergama</a:t>
            </a:r>
            <a:r>
              <a:rPr lang="en-US" sz="3200" dirty="0">
                <a:solidFill>
                  <a:srgbClr val="FF00FF"/>
                </a:solidFill>
              </a:rPr>
              <a:t>, </a:t>
            </a:r>
            <a:r>
              <a:rPr lang="en-US" sz="3200" dirty="0" err="1">
                <a:solidFill>
                  <a:srgbClr val="FF00FF"/>
                </a:solidFill>
              </a:rPr>
              <a:t>Mul’ata</a:t>
            </a:r>
            <a:r>
              <a:rPr lang="en-US" sz="3200" dirty="0">
                <a:solidFill>
                  <a:srgbClr val="FF00FF"/>
                </a:solidFill>
              </a:rPr>
              <a:t>, </a:t>
            </a:r>
            <a:r>
              <a:rPr lang="en-US" sz="3200" dirty="0" err="1">
                <a:solidFill>
                  <a:srgbClr val="FF00FF"/>
                </a:solidFill>
              </a:rPr>
              <a:t>galmoota</a:t>
            </a:r>
            <a:r>
              <a:rPr lang="en-US" sz="3200" dirty="0">
                <a:solidFill>
                  <a:srgbClr val="FF00FF"/>
                </a:solidFill>
              </a:rPr>
              <a:t>, kaayyoo, fi </a:t>
            </a:r>
            <a:r>
              <a:rPr lang="en-US" sz="3200" dirty="0" err="1">
                <a:solidFill>
                  <a:srgbClr val="FF00FF"/>
                </a:solidFill>
              </a:rPr>
              <a:t>duudhaa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ittiin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hoogganamu</a:t>
            </a:r>
            <a:r>
              <a:rPr lang="en-US" sz="3200" dirty="0"/>
              <a:t> </a:t>
            </a:r>
            <a:r>
              <a:rPr lang="en-US" sz="3200" dirty="0" err="1"/>
              <a:t>baafachuun</a:t>
            </a:r>
            <a:r>
              <a:rPr lang="en-US" sz="3200" dirty="0"/>
              <a:t> </a:t>
            </a:r>
            <a:r>
              <a:rPr lang="en-US" sz="3200" dirty="0" err="1"/>
              <a:t>hojjechaa</a:t>
            </a:r>
            <a:r>
              <a:rPr lang="en-US" sz="3200" dirty="0"/>
              <a:t> </a:t>
            </a:r>
            <a:r>
              <a:rPr lang="en-US" sz="3200" dirty="0" err="1"/>
              <a:t>kan</a:t>
            </a:r>
            <a:r>
              <a:rPr lang="en-US" sz="3200" dirty="0"/>
              <a:t> </a:t>
            </a:r>
            <a:r>
              <a:rPr lang="en-US" sz="3200" dirty="0" err="1"/>
              <a:t>jiru</a:t>
            </a:r>
            <a:r>
              <a:rPr lang="en-US" sz="3200" dirty="0"/>
              <a:t> </a:t>
            </a:r>
            <a:r>
              <a:rPr lang="en-US" sz="3200" dirty="0" err="1"/>
              <a:t>yoo</a:t>
            </a:r>
            <a:r>
              <a:rPr lang="en-US" sz="3200" dirty="0"/>
              <a:t> </a:t>
            </a:r>
            <a:r>
              <a:rPr lang="en-US" sz="3200" dirty="0" err="1"/>
              <a:t>ta’u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tajaajila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qulqulluu</a:t>
            </a:r>
            <a:r>
              <a:rPr lang="en-US" sz="3200" dirty="0">
                <a:solidFill>
                  <a:srgbClr val="FF00FF"/>
                </a:solidFill>
              </a:rPr>
              <a:t> fi </a:t>
            </a:r>
            <a:r>
              <a:rPr lang="en-US" sz="3200" dirty="0" err="1">
                <a:solidFill>
                  <a:srgbClr val="FF00FF"/>
                </a:solidFill>
              </a:rPr>
              <a:t>si’ataa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ta’e</a:t>
            </a:r>
            <a:r>
              <a:rPr lang="en-US" sz="3200" dirty="0"/>
              <a:t> </a:t>
            </a:r>
            <a:r>
              <a:rPr lang="en-US" sz="3200" dirty="0" err="1"/>
              <a:t>ummataaf</a:t>
            </a:r>
            <a:r>
              <a:rPr lang="en-US" sz="3200" dirty="0"/>
              <a:t> </a:t>
            </a:r>
            <a:r>
              <a:rPr lang="en-US" sz="3200" dirty="0" err="1"/>
              <a:t>kennuun</a:t>
            </a:r>
            <a:r>
              <a:rPr lang="en-US" sz="3200" dirty="0"/>
              <a:t> </a:t>
            </a:r>
            <a:r>
              <a:rPr lang="en-US" sz="3200" dirty="0" err="1"/>
              <a:t>fedhii</a:t>
            </a:r>
            <a:r>
              <a:rPr lang="en-US" sz="3200" dirty="0"/>
              <a:t> </a:t>
            </a:r>
            <a:r>
              <a:rPr lang="en-US" sz="3200" dirty="0" err="1"/>
              <a:t>misoomaa</a:t>
            </a:r>
            <a:r>
              <a:rPr lang="en-US" sz="3200" dirty="0"/>
              <a:t> fi </a:t>
            </a:r>
            <a:r>
              <a:rPr lang="en-US" sz="3200" dirty="0" err="1"/>
              <a:t>jijjiirama</a:t>
            </a:r>
            <a:r>
              <a:rPr lang="en-US" sz="3200" dirty="0"/>
              <a:t> </a:t>
            </a:r>
            <a:r>
              <a:rPr lang="en-US" sz="3200" dirty="0" err="1"/>
              <a:t>barbaaddamu</a:t>
            </a:r>
            <a:r>
              <a:rPr lang="en-US" sz="3200" dirty="0"/>
              <a:t> </a:t>
            </a:r>
            <a:r>
              <a:rPr lang="en-US" sz="3200" dirty="0" err="1"/>
              <a:t>fiduuf</a:t>
            </a:r>
            <a:r>
              <a:rPr lang="en-US" sz="3200" dirty="0"/>
              <a:t> </a:t>
            </a:r>
            <a:r>
              <a:rPr lang="en-US" sz="3200" dirty="0" err="1"/>
              <a:t>hojjechaa</a:t>
            </a:r>
            <a:r>
              <a:rPr lang="en-US" sz="3200" dirty="0"/>
              <a:t> </a:t>
            </a:r>
            <a:r>
              <a:rPr lang="en-US" sz="3200" dirty="0" err="1"/>
              <a:t>jira</a:t>
            </a:r>
            <a:r>
              <a:rPr lang="en-US" sz="3200" dirty="0"/>
              <a:t>.</a:t>
            </a:r>
          </a:p>
          <a:p>
            <a:pPr marL="457200" indent="-457200" algn="just">
              <a:spcBef>
                <a:spcPts val="600"/>
              </a:spcBef>
              <a:buBlip>
                <a:blip r:embed="rId2"/>
              </a:buBlip>
            </a:pPr>
            <a:r>
              <a:rPr lang="en-US" sz="3200" dirty="0" err="1"/>
              <a:t>Haa</a:t>
            </a:r>
            <a:r>
              <a:rPr lang="en-US" sz="3200" dirty="0"/>
              <a:t> </a:t>
            </a:r>
            <a:r>
              <a:rPr lang="en-US" sz="3200" dirty="0" err="1"/>
              <a:t>ta’u</a:t>
            </a:r>
            <a:r>
              <a:rPr lang="en-US" sz="3200" dirty="0"/>
              <a:t> </a:t>
            </a:r>
            <a:r>
              <a:rPr lang="en-US" sz="3200" dirty="0" err="1"/>
              <a:t>malee</a:t>
            </a:r>
            <a:r>
              <a:rPr lang="en-US" sz="3200" dirty="0"/>
              <a:t>, xiinxala akka </a:t>
            </a:r>
            <a:r>
              <a:rPr lang="en-US" sz="3200" dirty="0" err="1"/>
              <a:t>naannootti</a:t>
            </a:r>
            <a:r>
              <a:rPr lang="en-US" sz="3200" dirty="0"/>
              <a:t> yeroo adda </a:t>
            </a:r>
            <a:r>
              <a:rPr lang="en-US" sz="3200" dirty="0" err="1"/>
              <a:t>addaa</a:t>
            </a:r>
            <a:r>
              <a:rPr lang="en-US" sz="3200" dirty="0"/>
              <a:t> </a:t>
            </a:r>
            <a:r>
              <a:rPr lang="en-US" sz="3200" dirty="0" err="1"/>
              <a:t>gaggeeffameen</a:t>
            </a:r>
            <a:r>
              <a:rPr lang="en-US" sz="3200" dirty="0"/>
              <a:t> </a:t>
            </a:r>
            <a:r>
              <a:rPr lang="en-US" sz="3200" dirty="0" err="1"/>
              <a:t>tajaajilli</a:t>
            </a:r>
            <a:r>
              <a:rPr lang="en-US" sz="3200" dirty="0"/>
              <a:t> </a:t>
            </a:r>
            <a:r>
              <a:rPr lang="en-US" sz="3200" dirty="0" err="1"/>
              <a:t>mootummaa</a:t>
            </a:r>
            <a:r>
              <a:rPr lang="en-US" sz="3200" dirty="0"/>
              <a:t> manneen hojii </a:t>
            </a:r>
            <a:r>
              <a:rPr lang="en-US" sz="3200" dirty="0" err="1"/>
              <a:t>sadarkaa</a:t>
            </a:r>
            <a:r>
              <a:rPr lang="en-US" sz="3200" dirty="0"/>
              <a:t> </a:t>
            </a:r>
            <a:r>
              <a:rPr lang="en-US" sz="3200" dirty="0" err="1"/>
              <a:t>sadarkaan</a:t>
            </a:r>
            <a:r>
              <a:rPr lang="en-US" sz="3200" dirty="0"/>
              <a:t> </a:t>
            </a:r>
            <a:r>
              <a:rPr lang="en-US" sz="3200" dirty="0" err="1"/>
              <a:t>jiran</a:t>
            </a:r>
            <a:r>
              <a:rPr lang="en-US" sz="3200" dirty="0"/>
              <a:t> keessatti </a:t>
            </a:r>
            <a:r>
              <a:rPr lang="en-US" sz="3200" dirty="0" err="1"/>
              <a:t>kennamu</a:t>
            </a:r>
            <a:r>
              <a:rPr lang="en-US" sz="3200" dirty="0"/>
              <a:t> </a:t>
            </a:r>
            <a:r>
              <a:rPr lang="en-US" sz="3200" dirty="0" err="1"/>
              <a:t>simannaa</a:t>
            </a:r>
            <a:r>
              <a:rPr lang="en-US" sz="3200" dirty="0"/>
              <a:t> irraa </a:t>
            </a:r>
            <a:r>
              <a:rPr lang="en-US" sz="3200" dirty="0" err="1"/>
              <a:t>eegalee</a:t>
            </a:r>
            <a:r>
              <a:rPr lang="en-US" sz="3200" dirty="0"/>
              <a:t> </a:t>
            </a:r>
            <a:r>
              <a:rPr lang="en-US" sz="3200" dirty="0" err="1">
                <a:solidFill>
                  <a:srgbClr val="FF00FF"/>
                </a:solidFill>
              </a:rPr>
              <a:t>rakkooleen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naamusaa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bal’an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kan</a:t>
            </a:r>
            <a:r>
              <a:rPr lang="en-US" sz="3200" dirty="0">
                <a:solidFill>
                  <a:srgbClr val="FF00FF"/>
                </a:solidFill>
              </a:rPr>
              <a:t> keessatti  </a:t>
            </a:r>
            <a:r>
              <a:rPr lang="en-US" sz="3200" dirty="0" err="1">
                <a:solidFill>
                  <a:srgbClr val="FF00FF"/>
                </a:solidFill>
              </a:rPr>
              <a:t>calaqqisu</a:t>
            </a:r>
            <a:r>
              <a:rPr lang="en-US" sz="3200" dirty="0">
                <a:solidFill>
                  <a:srgbClr val="FF00FF"/>
                </a:solidFill>
              </a:rPr>
              <a:t>, </a:t>
            </a:r>
            <a:r>
              <a:rPr lang="en-US" sz="3200" dirty="0" err="1">
                <a:solidFill>
                  <a:srgbClr val="FF00FF"/>
                </a:solidFill>
              </a:rPr>
              <a:t>bu’aa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bahii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>
                <a:solidFill>
                  <a:srgbClr val="FF00FF"/>
                </a:solidFill>
              </a:rPr>
              <a:t>kan</a:t>
            </a:r>
            <a:r>
              <a:rPr lang="en-US" sz="3200" dirty="0">
                <a:solidFill>
                  <a:srgbClr val="FF00FF"/>
                </a:solidFill>
              </a:rPr>
              <a:t> qabu, </a:t>
            </a:r>
            <a:r>
              <a:rPr lang="en-US" sz="3200" dirty="0" err="1">
                <a:solidFill>
                  <a:srgbClr val="FF00FF"/>
                </a:solidFill>
              </a:rPr>
              <a:t>malaammaltummaa</a:t>
            </a:r>
            <a:r>
              <a:rPr lang="en-US" sz="3200" dirty="0">
                <a:solidFill>
                  <a:srgbClr val="FF00FF"/>
                </a:solidFill>
              </a:rPr>
              <a:t> fi </a:t>
            </a:r>
            <a:r>
              <a:rPr lang="en-US" sz="3200" dirty="0" err="1">
                <a:solidFill>
                  <a:srgbClr val="FF00FF"/>
                </a:solidFill>
              </a:rPr>
              <a:t>loogiiwwan</a:t>
            </a:r>
            <a:r>
              <a:rPr lang="en-US" sz="3200" dirty="0">
                <a:solidFill>
                  <a:srgbClr val="FF00FF"/>
                </a:solidFill>
              </a:rPr>
              <a:t> adda </a:t>
            </a:r>
            <a:r>
              <a:rPr lang="en-US" sz="3200" dirty="0" err="1">
                <a:solidFill>
                  <a:srgbClr val="FF00FF"/>
                </a:solidFill>
              </a:rPr>
              <a:t>addaa</a:t>
            </a:r>
            <a:r>
              <a:rPr lang="en-US" sz="3200" dirty="0">
                <a:solidFill>
                  <a:srgbClr val="FF00FF"/>
                </a:solidFill>
              </a:rPr>
              <a:t> </a:t>
            </a:r>
            <a:r>
              <a:rPr lang="en-US" sz="3200" dirty="0" err="1"/>
              <a:t>kan</a:t>
            </a:r>
            <a:r>
              <a:rPr lang="en-US" sz="3200" dirty="0"/>
              <a:t>  keessatti </a:t>
            </a:r>
            <a:r>
              <a:rPr lang="en-US" sz="3200" dirty="0" err="1"/>
              <a:t>calaqqisu</a:t>
            </a:r>
            <a:r>
              <a:rPr lang="en-US" sz="3200" dirty="0"/>
              <a:t> akka </a:t>
            </a:r>
            <a:r>
              <a:rPr lang="en-US" sz="3200" dirty="0" err="1"/>
              <a:t>ta’e</a:t>
            </a:r>
            <a:r>
              <a:rPr lang="en-US" sz="3200" dirty="0"/>
              <a:t> xiinxala, </a:t>
            </a:r>
            <a:r>
              <a:rPr lang="en-US" sz="3200" dirty="0" err="1"/>
              <a:t>hordoffii</a:t>
            </a:r>
            <a:r>
              <a:rPr lang="en-US" sz="3200" dirty="0"/>
              <a:t> fi </a:t>
            </a:r>
            <a:r>
              <a:rPr lang="en-US" sz="3200" dirty="0" err="1"/>
              <a:t>deeggarsa</a:t>
            </a:r>
            <a:r>
              <a:rPr lang="en-US" sz="3200" dirty="0"/>
              <a:t> </a:t>
            </a:r>
            <a:r>
              <a:rPr lang="en-US" sz="3200" dirty="0" err="1"/>
              <a:t>gaggeeffamaniin</a:t>
            </a:r>
            <a:r>
              <a:rPr lang="en-US" sz="3200" dirty="0"/>
              <a:t> adda </a:t>
            </a:r>
            <a:r>
              <a:rPr lang="en-US" sz="3200" dirty="0" err="1"/>
              <a:t>bahee</a:t>
            </a:r>
            <a:r>
              <a:rPr lang="en-US" sz="3200" dirty="0"/>
              <a:t> </a:t>
            </a:r>
            <a:r>
              <a:rPr lang="en-US" sz="3200" dirty="0" err="1"/>
              <a:t>jira</a:t>
            </a:r>
            <a:r>
              <a:rPr lang="en-US" sz="3200" dirty="0"/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47312" y="89365"/>
            <a:ext cx="2310713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/>
              <a:t> </a:t>
            </a:r>
            <a:r>
              <a:rPr lang="en-US" b="1" dirty="0">
                <a:solidFill>
                  <a:srgbClr val="7030A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2722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6136" y="1008446"/>
            <a:ext cx="1089949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3600" dirty="0"/>
              <a:t>Kana </a:t>
            </a:r>
            <a:r>
              <a:rPr lang="en-US" sz="3600" dirty="0" err="1"/>
              <a:t>irraa</a:t>
            </a:r>
            <a:r>
              <a:rPr lang="en-US" sz="3600" dirty="0"/>
              <a:t> </a:t>
            </a:r>
            <a:r>
              <a:rPr lang="en-US" sz="3600" dirty="0" err="1"/>
              <a:t>ka’uun</a:t>
            </a:r>
            <a:r>
              <a:rPr lang="en-US" sz="3600" dirty="0"/>
              <a:t> </a:t>
            </a:r>
            <a:r>
              <a:rPr lang="en-US" sz="3600" dirty="0" err="1"/>
              <a:t>rakkoo</a:t>
            </a:r>
            <a:r>
              <a:rPr lang="en-US" sz="3600" dirty="0"/>
              <a:t> </a:t>
            </a:r>
            <a:r>
              <a:rPr lang="en-US" sz="3600" dirty="0" err="1"/>
              <a:t>kenniinsa</a:t>
            </a:r>
            <a:r>
              <a:rPr lang="en-US" sz="3600" dirty="0"/>
              <a:t> </a:t>
            </a:r>
            <a:r>
              <a:rPr lang="en-US" sz="3600" dirty="0" err="1"/>
              <a:t>tajaajila</a:t>
            </a:r>
            <a:r>
              <a:rPr lang="en-US" sz="3600" dirty="0"/>
              <a:t> </a:t>
            </a:r>
            <a:r>
              <a:rPr lang="en-US" sz="3600" dirty="0" err="1"/>
              <a:t>mootummaa</a:t>
            </a:r>
            <a:r>
              <a:rPr lang="en-US" sz="3600" dirty="0"/>
              <a:t> </a:t>
            </a:r>
            <a:r>
              <a:rPr lang="en-US" sz="3600" dirty="0" err="1"/>
              <a:t>keessatti</a:t>
            </a:r>
            <a:r>
              <a:rPr lang="en-US" sz="3600" dirty="0"/>
              <a:t> </a:t>
            </a:r>
            <a:r>
              <a:rPr lang="en-US" sz="3600" dirty="0" err="1"/>
              <a:t>quunnaman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FF"/>
                </a:solidFill>
              </a:rPr>
              <a:t>yeroo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gabaabaa</a:t>
            </a:r>
            <a:r>
              <a:rPr lang="en-US" sz="3600" dirty="0">
                <a:solidFill>
                  <a:srgbClr val="FF00FF"/>
                </a:solidFill>
              </a:rPr>
              <a:t>, </a:t>
            </a:r>
            <a:r>
              <a:rPr lang="en-US" sz="3600" dirty="0" err="1">
                <a:solidFill>
                  <a:srgbClr val="FF00FF"/>
                </a:solidFill>
              </a:rPr>
              <a:t>giddugaleessaa</a:t>
            </a:r>
            <a:r>
              <a:rPr lang="en-US" sz="3600" dirty="0">
                <a:solidFill>
                  <a:srgbClr val="FF00FF"/>
                </a:solidFill>
              </a:rPr>
              <a:t> fi </a:t>
            </a:r>
            <a:r>
              <a:rPr lang="en-US" sz="3600" dirty="0" err="1">
                <a:solidFill>
                  <a:srgbClr val="FF00FF"/>
                </a:solidFill>
              </a:rPr>
              <a:t>dheeraa</a:t>
            </a:r>
            <a:r>
              <a:rPr lang="en-US" sz="3600" dirty="0"/>
              <a:t> </a:t>
            </a:r>
            <a:r>
              <a:rPr lang="en-US" sz="3600" dirty="0" err="1"/>
              <a:t>keessatti</a:t>
            </a:r>
            <a:r>
              <a:rPr lang="en-US" sz="3600" dirty="0"/>
              <a:t> </a:t>
            </a:r>
            <a:r>
              <a:rPr lang="en-US" sz="3600" dirty="0" err="1"/>
              <a:t>furuun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FF"/>
                </a:solidFill>
              </a:rPr>
              <a:t>fayyadamummaa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ummataa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mirkaneessuuf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karoorri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kenna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tajaajila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mootummaa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qophaa’e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bu’uureffachuun</a:t>
            </a:r>
            <a:r>
              <a:rPr lang="en-US" sz="3600" dirty="0"/>
              <a:t> </a:t>
            </a:r>
            <a:r>
              <a:rPr lang="en-US" sz="3600" dirty="0" err="1"/>
              <a:t>akka</a:t>
            </a:r>
            <a:r>
              <a:rPr lang="en-US" sz="3600" dirty="0"/>
              <a:t> </a:t>
            </a:r>
            <a:r>
              <a:rPr lang="en-US" sz="3600" dirty="0" err="1"/>
              <a:t>Komishiinii</a:t>
            </a:r>
            <a:r>
              <a:rPr lang="en-US" sz="3600" dirty="0"/>
              <a:t> </a:t>
            </a:r>
            <a:r>
              <a:rPr lang="en-US" sz="3600" dirty="0" err="1"/>
              <a:t>Karooraa</a:t>
            </a:r>
            <a:r>
              <a:rPr lang="en-US" sz="3600" dirty="0"/>
              <a:t> fi </a:t>
            </a:r>
            <a:r>
              <a:rPr lang="en-US" sz="3600" dirty="0" err="1"/>
              <a:t>Misoomaa</a:t>
            </a:r>
            <a:r>
              <a:rPr lang="en-US" sz="3600" dirty="0"/>
              <a:t> </a:t>
            </a:r>
            <a:r>
              <a:rPr lang="en-US" sz="3600" dirty="0" err="1"/>
              <a:t>Oromiyaatti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FF"/>
                </a:solidFill>
              </a:rPr>
              <a:t>karoorri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tiraansiformeeshinii</a:t>
            </a:r>
            <a:r>
              <a:rPr lang="en-US" sz="3600" b="1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kenna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 err="1">
                <a:solidFill>
                  <a:srgbClr val="FF00FF"/>
                </a:solidFill>
              </a:rPr>
              <a:t>tajaajilaa</a:t>
            </a:r>
            <a:r>
              <a:rPr lang="en-US" sz="3600" dirty="0">
                <a:solidFill>
                  <a:srgbClr val="FF00FF"/>
                </a:solidFill>
              </a:rPr>
              <a:t> </a:t>
            </a:r>
            <a:r>
              <a:rPr lang="en-US" sz="3600" dirty="0"/>
              <a:t>kun </a:t>
            </a:r>
            <a:r>
              <a:rPr lang="en-US" sz="3600" dirty="0" err="1"/>
              <a:t>qophaa’ee</a:t>
            </a:r>
            <a:r>
              <a:rPr lang="en-US" sz="3600" dirty="0"/>
              <a:t> </a:t>
            </a:r>
            <a:r>
              <a:rPr lang="en-US" sz="3600" dirty="0" err="1"/>
              <a:t>jira</a:t>
            </a:r>
            <a:r>
              <a:rPr lang="en-US" sz="36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0" y="281972"/>
            <a:ext cx="171063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2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1038" y="6356351"/>
            <a:ext cx="749300" cy="365125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34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39C6FF-AEAF-72A2-FF93-08FEE7D95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6524"/>
            <a:ext cx="10972800" cy="595312"/>
          </a:xfrm>
        </p:spPr>
        <p:txBody>
          <a:bodyPr/>
          <a:lstStyle/>
          <a:p>
            <a:r>
              <a:rPr lang="en-US" sz="3200" dirty="0">
                <a:solidFill>
                  <a:srgbClr val="002060"/>
                </a:solidFill>
              </a:rPr>
              <a:t>2. </a:t>
            </a:r>
            <a:r>
              <a:rPr lang="en-US" sz="3200" dirty="0" err="1">
                <a:solidFill>
                  <a:srgbClr val="002060"/>
                </a:solidFill>
              </a:rPr>
              <a:t>Barbaachisummaa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 err="1">
                <a:solidFill>
                  <a:srgbClr val="002060"/>
                </a:solidFill>
              </a:rPr>
              <a:t>Karoorichaa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F995E8-B490-A162-41C0-92BC37CC9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7" y="731836"/>
            <a:ext cx="11908464" cy="5865733"/>
          </a:xfrm>
        </p:spPr>
        <p:txBody>
          <a:bodyPr>
            <a:normAutofit fontScale="85000" lnSpcReduction="20000"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Akka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naannoo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keenyaatti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adeemsa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gurmaa’insa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,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hojimaata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,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itti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fayyadama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humna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namaa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teeknoolojiin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walqabatee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rakkooleen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akka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jiran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xiinxala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yeroo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adda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addaatti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gaggeeffameen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adda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bahanii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jiru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Dhimmooti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kun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immoo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rakkoo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gama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kenna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tajaajila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mootummatiin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jiru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hammeessaa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jiru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Kanarraa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ka’uun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,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rakkoolee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ijoo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kenna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tajaajila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Koomishinii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Karoora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Misoomaa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keessattii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muudachaa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jiru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bu’uuruma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xiinxala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akka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naannootti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adda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baheen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ariitiin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hiikuun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tajaajila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si’ataa,iftoomina,qaqqabamummaa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gaafatamummaa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qabu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mirkaneessu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kennuun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akka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danda’amuuf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karoora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kenna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tajaajilaa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kana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qopheessuun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hojiitti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hiikuun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barbaachisaa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ta’ee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argameera</a:t>
            </a: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Gama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biraatiin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,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sirna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hordoffii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gamaaggamaa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,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to’annaa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deeggarsaa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hojii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irra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oolchuun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hojimaata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badaa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dhabamsiisuun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KIB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hojii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irra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oolchuun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fayyadamummaaa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itti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quufinsa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lammiilee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dabaluun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imala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badhaadhinaa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mirkaneessuun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misooma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jijjirama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hundagaleessa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eegalamee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jiru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itti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fufsiisuun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barbaachisummaa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karoorichaa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daran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olaanaaa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taasisa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7594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F995E8-B490-A162-41C0-92BC37CC9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42" y="136524"/>
            <a:ext cx="11655706" cy="6461045"/>
          </a:xfrm>
        </p:spPr>
        <p:txBody>
          <a:bodyPr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3. </a:t>
            </a:r>
            <a:r>
              <a:rPr kumimoji="0" lang="x-none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Galmoota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Gurguddoo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Rakkoolee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kenniinsa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tajaajilaa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akka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Komishinii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Karooraa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Misoomaatti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mul’atan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furuuf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;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Sadarkaa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Komishiniitti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itti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quufiinsa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kenna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tajaajlaa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bara 2016tti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%68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irra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jiru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gara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% 78tti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ol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guddisuuf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;</a:t>
            </a:r>
          </a:p>
          <a:p>
            <a:pPr marR="0" lvl="0" algn="just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Blip>
                <a:blip r:embed="rId2"/>
              </a:buBlip>
              <a:tabLst/>
              <a:defRPr/>
            </a:pP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Karoora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Imala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Badhaadhinaa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milkeessuun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fayyadamummaa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uummataa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guddisuun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badhaadhina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hunda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galeessa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mirkaneessuuf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 7</a:t>
            </a:r>
          </a:p>
        </p:txBody>
      </p:sp>
    </p:spTree>
    <p:extLst>
      <p:ext uri="{BB962C8B-B14F-4D97-AF65-F5344CB8AC3E}">
        <p14:creationId xmlns:p14="http://schemas.microsoft.com/office/powerpoint/2010/main" val="226178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F995E8-B490-A162-41C0-92BC37CC9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10901"/>
            <a:ext cx="12192000" cy="5938755"/>
          </a:xfrm>
        </p:spPr>
        <p:txBody>
          <a:bodyPr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4.  </a:t>
            </a:r>
            <a:r>
              <a:rPr kumimoji="0" lang="en-GB" sz="33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Kaayyoo</a:t>
            </a:r>
            <a:endParaRPr kumimoji="0" lang="en-US" sz="37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Rakkoolee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,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komii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gaaffii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Kenna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tajaajila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Komishiinii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Karooraa fi Misoomaa keessatti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mul’atan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adda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baasuu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hiikuudhaan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fayyadamummaa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uummataa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mirkaneessuu</a:t>
            </a: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   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4.1.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Kaayyolee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Gooree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Karoora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Haala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qabatamaa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Kenna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Tajaajila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Komishinichaa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ibsu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qoheessuuf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;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Rakkoolee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Kenna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Tajaajilaa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00FF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karaa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tarsiima’aa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sirnaawaa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ta’ee</a:t>
            </a: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addaan</a:t>
            </a: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baasuu</a:t>
            </a:r>
            <a:r>
              <a:rPr kumimoji="0" lang="en-US" sz="3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fi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 </a:t>
            </a:r>
            <a:r>
              <a:rPr kumimoji="0" lang="en-US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hiikuuf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/>
                <a:ea typeface="+mn-ea"/>
                <a:cs typeface="+mn-cs"/>
              </a:rPr>
              <a:t>;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Dhimmamtootni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hundi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gahee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isaanii akka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bahan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taasisuuf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3000" dirty="0" err="1">
                <a:solidFill>
                  <a:srgbClr val="FF00FF"/>
                </a:solidFill>
                <a:latin typeface="Palatino Linotype"/>
              </a:rPr>
              <a:t>Riifoormiiwwan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tiraanisformeeshinii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kenna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tajaajilaa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ariifachiisan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hojiirra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oolchuuf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Palatino Linotype"/>
              </a:rPr>
              <a:t>Kenna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tajaajila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mootummaa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srgbClr val="FF00FF"/>
                </a:solidFill>
                <a:latin typeface="Palatino Linotype"/>
              </a:rPr>
              <a:t>Teknoolojiin</a:t>
            </a:r>
            <a:r>
              <a:rPr lang="en-US" sz="3000" dirty="0">
                <a:solidFill>
                  <a:srgbClr val="FF00FF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srgbClr val="FF00FF"/>
                </a:solidFill>
                <a:latin typeface="Palatino Linotype"/>
              </a:rPr>
              <a:t>deeggaruun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ammayyeessuuf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Sirna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srgbClr val="FF00FF"/>
                </a:solidFill>
                <a:latin typeface="Palatino Linotype"/>
              </a:rPr>
              <a:t>gaafatamummaa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  <a:r>
              <a:rPr lang="en-US" sz="3000" dirty="0" err="1">
                <a:solidFill>
                  <a:prstClr val="black"/>
                </a:solidFill>
                <a:latin typeface="Palatino Linotype"/>
              </a:rPr>
              <a:t>mirkaneessuuf</a:t>
            </a:r>
            <a:r>
              <a:rPr lang="en-US" sz="3000" dirty="0">
                <a:solidFill>
                  <a:prstClr val="black"/>
                </a:solidFill>
                <a:latin typeface="Palatino Linotype"/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3976D03-7DFE-2834-0284-2ABFEEFAEEF1}"/>
              </a:ext>
            </a:extLst>
          </p:cNvPr>
          <p:cNvSpPr/>
          <p:nvPr/>
        </p:nvSpPr>
        <p:spPr>
          <a:xfrm>
            <a:off x="4762499" y="26126"/>
            <a:ext cx="2286887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Itti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fufa</a:t>
            </a:r>
            <a:r>
              <a:rPr lang="en-US" sz="32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b="1" dirty="0">
                <a:solidFill>
                  <a:srgbClr val="7030A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5126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2DE045B-2796-493F-BCDE-B75453286480}">
  <we:reference id="wa104380050" version="3.8.0.0" store="en-US" storeType="OMEX"/>
  <we:alternateReferences>
    <we:reference id="wa104380050" version="3.8.0.0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5DF9CEC-52C2-4D14-B2F5-11176002A8B6}">
  <ds:schemaRefs>
    <ds:schemaRef ds:uri="http://purl.org/dc/elements/1.1/"/>
    <ds:schemaRef ds:uri="http://schemas.microsoft.com/office/2006/metadata/properties"/>
    <ds:schemaRef ds:uri="http://schemas.microsoft.com/sharepoint/v3"/>
    <ds:schemaRef ds:uri="230e9df3-be65-4c73-a93b-d1236ebd677e"/>
    <ds:schemaRef ds:uri="http://purl.org/dc/terms/"/>
    <ds:schemaRef ds:uri="16c05727-aa75-4e4a-9b5f-8a80a1165891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2968</TotalTime>
  <Words>3995</Words>
  <Application>Microsoft Office PowerPoint</Application>
  <PresentationFormat>Custom</PresentationFormat>
  <Paragraphs>663</Paragraphs>
  <Slides>49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Executive</vt:lpstr>
      <vt:lpstr> Komishinii Karooraa fi Misoomaa Oromiyaa  Karoora fi Gabaasa  Tiraansifoormeshinii           Kenna Tajaajila</vt:lpstr>
      <vt:lpstr>Qabiyyee </vt:lpstr>
      <vt:lpstr>PowerPoint Presentation</vt:lpstr>
      <vt:lpstr>PowerPoint Presentation</vt:lpstr>
      <vt:lpstr>PowerPoint Presentation</vt:lpstr>
      <vt:lpstr>PowerPoint Presentation</vt:lpstr>
      <vt:lpstr>2. Barbaachisummaa Karoorichaa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23.Raawwii Hojii Kur.1ffaa Bara 2017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Komishinii Karooraa fi Misoomaa Oromiyaa  Gabaasa Raawwii Hojiiwwan Kurmaana 1ffaa bara 2017  Onk/ 2017 Adaamaa</dc:title>
  <dc:creator>SPECTRE</dc:creator>
  <cp:lastModifiedBy>SPECTRE</cp:lastModifiedBy>
  <cp:revision>632</cp:revision>
  <cp:lastPrinted>2024-10-28T06:34:51Z</cp:lastPrinted>
  <dcterms:created xsi:type="dcterms:W3CDTF">2024-10-05T16:31:11Z</dcterms:created>
  <dcterms:modified xsi:type="dcterms:W3CDTF">2024-10-28T13:00:13Z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