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webextensions/taskpanes.xml" ContentType="application/vnd.ms-office.webextensiontaskpanes+xml"/>
  <Override PartName="/docMetadata/LabelInfo.xml" ContentType="application/vnd.ms-office.classificationlabels+xml"/>
  <Override PartName="/ppt/authors.xml" ContentType="application/vnd.ms-powerpoint.authors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microsoft.com/office/2011/relationships/webextensiontaskpanes" Target="ppt/webextensions/taskpanes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6">
  <p:sldMasterIdLst>
    <p:sldMasterId id="2147483683" r:id="rId4"/>
  </p:sldMasterIdLst>
  <p:notesMasterIdLst>
    <p:notesMasterId r:id="rId54"/>
  </p:notesMasterIdLst>
  <p:handoutMasterIdLst>
    <p:handoutMasterId r:id="rId55"/>
  </p:handoutMasterIdLst>
  <p:sldIdLst>
    <p:sldId id="317" r:id="rId5"/>
    <p:sldId id="948" r:id="rId6"/>
    <p:sldId id="914" r:id="rId7"/>
    <p:sldId id="915" r:id="rId8"/>
    <p:sldId id="916" r:id="rId9"/>
    <p:sldId id="917" r:id="rId10"/>
    <p:sldId id="949" r:id="rId11"/>
    <p:sldId id="950" r:id="rId12"/>
    <p:sldId id="951" r:id="rId13"/>
    <p:sldId id="921" r:id="rId14"/>
    <p:sldId id="922" r:id="rId15"/>
    <p:sldId id="923" r:id="rId16"/>
    <p:sldId id="925" r:id="rId17"/>
    <p:sldId id="926" r:id="rId18"/>
    <p:sldId id="927" r:id="rId19"/>
    <p:sldId id="928" r:id="rId20"/>
    <p:sldId id="929" r:id="rId21"/>
    <p:sldId id="930" r:id="rId22"/>
    <p:sldId id="931" r:id="rId23"/>
    <p:sldId id="932" r:id="rId24"/>
    <p:sldId id="933" r:id="rId25"/>
    <p:sldId id="934" r:id="rId26"/>
    <p:sldId id="935" r:id="rId27"/>
    <p:sldId id="936" r:id="rId28"/>
    <p:sldId id="937" r:id="rId29"/>
    <p:sldId id="938" r:id="rId30"/>
    <p:sldId id="939" r:id="rId31"/>
    <p:sldId id="940" r:id="rId32"/>
    <p:sldId id="941" r:id="rId33"/>
    <p:sldId id="942" r:id="rId34"/>
    <p:sldId id="1277" r:id="rId35"/>
    <p:sldId id="1278" r:id="rId36"/>
    <p:sldId id="1279" r:id="rId37"/>
    <p:sldId id="1280" r:id="rId38"/>
    <p:sldId id="1281" r:id="rId39"/>
    <p:sldId id="1282" r:id="rId40"/>
    <p:sldId id="1283" r:id="rId41"/>
    <p:sldId id="1284" r:id="rId42"/>
    <p:sldId id="1285" r:id="rId43"/>
    <p:sldId id="1286" r:id="rId44"/>
    <p:sldId id="1287" r:id="rId45"/>
    <p:sldId id="1288" r:id="rId46"/>
    <p:sldId id="944" r:id="rId47"/>
    <p:sldId id="945" r:id="rId48"/>
    <p:sldId id="1273" r:id="rId49"/>
    <p:sldId id="1274" r:id="rId50"/>
    <p:sldId id="1275" r:id="rId51"/>
    <p:sldId id="1276" r:id="rId52"/>
    <p:sldId id="1271" r:id="rId5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CCFF"/>
    <a:srgbClr val="A09D79"/>
    <a:srgbClr val="D1D8B7"/>
    <a:srgbClr val="543E35"/>
    <a:srgbClr val="637700"/>
    <a:srgbClr val="636A58"/>
    <a:srgbClr val="505A47"/>
    <a:srgbClr val="AD5C4D"/>
    <a:srgbClr val="FFF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4607" autoAdjust="0"/>
  </p:normalViewPr>
  <p:slideViewPr>
    <p:cSldViewPr snapToGrid="0">
      <p:cViewPr varScale="1">
        <p:scale>
          <a:sx n="78" d="100"/>
          <a:sy n="78" d="100"/>
        </p:scale>
        <p:origin x="-96" y="-200"/>
      </p:cViewPr>
      <p:guideLst>
        <p:guide orient="horz" pos="528"/>
        <p:guide orient="horz" pos="1272"/>
        <p:guide orient="horz" pos="2312"/>
        <p:guide orient="horz" pos="1944"/>
        <p:guide orient="horz" pos="2328"/>
        <p:guide pos="3864"/>
      </p:guideLst>
    </p:cSldViewPr>
  </p:slideViewPr>
  <p:outlineViewPr>
    <p:cViewPr>
      <p:scale>
        <a:sx n="33" d="100"/>
        <a:sy n="33" d="100"/>
      </p:scale>
      <p:origin x="0" y="-6069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10/28/2024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3DF2165-AECD-AC0B-0A46-19E82DC2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2910EBC2-FFC3-2482-86CA-A129EAAAB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48704D6B-CA75-C920-89B4-EA8B79E6D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C1BFD7-3F26-AFD4-F030-DBE1AE11C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03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44CE88-BC5A-4DF1-A999-ABD6033DCFC9}" type="slidenum">
              <a:rPr lang="en-US" altLang="en-US" smtClean="0"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46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4D792B1F-855B-FC83-1023-94C0976E98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EF359D7C-AC03-77FE-CA1D-B96B46B08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C9AA487F-3729-4692-1A21-35558A2D84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84B8E19A-569B-855B-EBF8-C02F2998AB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4740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06890132-DB42-A903-1EAB-CA29D3F04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>
              <a:lnSpc>
                <a:spcPct val="75000"/>
              </a:lnSpc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5ED90D1-D640-D115-6711-35DE812FC0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875319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8D9EAE4-01F5-6C99-C91E-BF0FD0CD1C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867286" y="1"/>
            <a:ext cx="5324716" cy="6417732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01941" y="0"/>
            <a:ext cx="4790059" cy="6587067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xmlns="" id="{D24A04BE-9BA3-80DD-EE68-A8B8BA0853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918777" y="0"/>
            <a:ext cx="5288935" cy="6857999"/>
          </a:xfrm>
          <a:custGeom>
            <a:avLst/>
            <a:gdLst>
              <a:gd name="connsiteX0" fmla="*/ 5288935 w 5288935"/>
              <a:gd name="connsiteY0" fmla="*/ 5846993 h 6857999"/>
              <a:gd name="connsiteX1" fmla="*/ 5288935 w 5288935"/>
              <a:gd name="connsiteY1" fmla="*/ 6857999 h 6857999"/>
              <a:gd name="connsiteX2" fmla="*/ 4837168 w 5288935"/>
              <a:gd name="connsiteY2" fmla="*/ 6857999 h 6857999"/>
              <a:gd name="connsiteX3" fmla="*/ 4970284 w 5288935"/>
              <a:gd name="connsiteY3" fmla="*/ 6566499 h 6857999"/>
              <a:gd name="connsiteX4" fmla="*/ 5151893 w 5288935"/>
              <a:gd name="connsiteY4" fmla="*/ 6167371 h 6857999"/>
              <a:gd name="connsiteX5" fmla="*/ 13164 w 5288935"/>
              <a:gd name="connsiteY5" fmla="*/ 0 h 6857999"/>
              <a:gd name="connsiteX6" fmla="*/ 5288935 w 5288935"/>
              <a:gd name="connsiteY6" fmla="*/ 0 h 6857999"/>
              <a:gd name="connsiteX7" fmla="*/ 5288935 w 5288935"/>
              <a:gd name="connsiteY7" fmla="*/ 3411849 h 6857999"/>
              <a:gd name="connsiteX8" fmla="*/ 5247557 w 5288935"/>
              <a:gd name="connsiteY8" fmla="*/ 3366169 h 6857999"/>
              <a:gd name="connsiteX9" fmla="*/ 333189 w 5288935"/>
              <a:gd name="connsiteY9" fmla="*/ 1342399 h 6857999"/>
              <a:gd name="connsiteX10" fmla="*/ 10627 w 5288935"/>
              <a:gd name="connsiteY10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8935" h="6857999">
                <a:moveTo>
                  <a:pt x="5288935" y="5846993"/>
                </a:moveTo>
                <a:lnTo>
                  <a:pt x="5288935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031407" y="6433649"/>
                  <a:pt x="5092600" y="6300408"/>
                  <a:pt x="5151893" y="6167371"/>
                </a:cubicBezTo>
                <a:close/>
                <a:moveTo>
                  <a:pt x="13164" y="0"/>
                </a:moveTo>
                <a:lnTo>
                  <a:pt x="5288935" y="0"/>
                </a:lnTo>
                <a:lnTo>
                  <a:pt x="5288935" y="3411849"/>
                </a:lnTo>
                <a:lnTo>
                  <a:pt x="5247557" y="3366169"/>
                </a:lnTo>
                <a:cubicBezTo>
                  <a:pt x="4159360" y="2292541"/>
                  <a:pt x="1405487" y="3120418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E4F6A04-3331-D4C7-3EAE-0F69B48A7C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 flipH="1">
            <a:off x="0" y="-26179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587ACFB-02E0-79F1-D5B0-E8B18598D6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852384F4-F6AD-F668-A66B-AEFD70995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205" y="914400"/>
            <a:ext cx="5449824" cy="3538728"/>
          </a:xfrm>
        </p:spPr>
        <p:txBody>
          <a:bodyPr anchor="b"/>
          <a:lstStyle>
            <a:lvl1pPr>
              <a:lnSpc>
                <a:spcPct val="75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1AA0A37B-4C20-7766-0623-4E06EA6A5C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9144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83E1E65B-8F03-21A6-6A59-95F0691D885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827204" y="4681728"/>
            <a:ext cx="5449824" cy="1280160"/>
          </a:xfrm>
        </p:spPr>
        <p:txBody>
          <a:bodyPr>
            <a:noAutofit/>
          </a:bodyPr>
          <a:lstStyle>
            <a:lvl1pPr marL="0" indent="0">
              <a:buFont typeface="Courier New" panose="02070309020205020404" pitchFamily="49" charset="0"/>
              <a:buNone/>
              <a:defRPr sz="2400" b="0" cap="all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98639877-C4A6-4E44-C600-FE3C6CD5F1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F0439AA5-A7EE-A20E-BB67-D356776D0B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39E752F7-61F0-6779-9E8E-3541BFF7D2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FA7EBEDF-950A-F10B-DA20-24FB5214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6FD0E545-8D0D-B848-836A-23CEBCD6B0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-1" y="5010313"/>
            <a:ext cx="3307890" cy="1876021"/>
          </a:xfrm>
          <a:custGeom>
            <a:avLst/>
            <a:gdLst>
              <a:gd name="connsiteX0" fmla="*/ 3307890 w 3307890"/>
              <a:gd name="connsiteY0" fmla="*/ 1876021 h 1876021"/>
              <a:gd name="connsiteX1" fmla="*/ 3062737 w 3307890"/>
              <a:gd name="connsiteY1" fmla="*/ 1792455 h 1876021"/>
              <a:gd name="connsiteX2" fmla="*/ 56315 w 3307890"/>
              <a:gd name="connsiteY2" fmla="*/ 110172 h 1876021"/>
              <a:gd name="connsiteX3" fmla="*/ 0 w 3307890"/>
              <a:gd name="connsiteY3" fmla="*/ 0 h 1876021"/>
              <a:gd name="connsiteX4" fmla="*/ 3307890 w 3307890"/>
              <a:gd name="connsiteY4" fmla="*/ 0 h 18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890" h="1876021">
                <a:moveTo>
                  <a:pt x="3307890" y="1876021"/>
                </a:moveTo>
                <a:lnTo>
                  <a:pt x="3062737" y="1792455"/>
                </a:lnTo>
                <a:cubicBezTo>
                  <a:pt x="1499256" y="1257872"/>
                  <a:pt x="548396" y="895598"/>
                  <a:pt x="56315" y="110172"/>
                </a:cubicBezTo>
                <a:lnTo>
                  <a:pt x="0" y="0"/>
                </a:lnTo>
                <a:lnTo>
                  <a:pt x="330789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xmlns="" id="{7114E853-6F7C-9899-77FD-0E77D0A862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9394047" y="4650286"/>
            <a:ext cx="1859768" cy="2207713"/>
          </a:xfrm>
          <a:custGeom>
            <a:avLst/>
            <a:gdLst>
              <a:gd name="connsiteX0" fmla="*/ 0 w 1859768"/>
              <a:gd name="connsiteY0" fmla="*/ 118614 h 2207713"/>
              <a:gd name="connsiteX1" fmla="*/ 0 w 1859768"/>
              <a:gd name="connsiteY1" fmla="*/ 29419 h 2207713"/>
              <a:gd name="connsiteX2" fmla="*/ 16244 w 1859768"/>
              <a:gd name="connsiteY2" fmla="*/ 0 h 2207713"/>
              <a:gd name="connsiteX3" fmla="*/ 68915 w 1859768"/>
              <a:gd name="connsiteY3" fmla="*/ 0 h 2207713"/>
              <a:gd name="connsiteX4" fmla="*/ 1715656 w 1859768"/>
              <a:gd name="connsiteY4" fmla="*/ 494800 h 2207713"/>
              <a:gd name="connsiteX5" fmla="*/ 1683714 w 1859768"/>
              <a:gd name="connsiteY5" fmla="*/ 491216 h 2207713"/>
              <a:gd name="connsiteX6" fmla="*/ 1337678 w 1859768"/>
              <a:gd name="connsiteY6" fmla="*/ 431097 h 2207713"/>
              <a:gd name="connsiteX7" fmla="*/ 950852 w 1859768"/>
              <a:gd name="connsiteY7" fmla="*/ 31845 h 2207713"/>
              <a:gd name="connsiteX8" fmla="*/ 938957 w 1859768"/>
              <a:gd name="connsiteY8" fmla="*/ 0 h 2207713"/>
              <a:gd name="connsiteX9" fmla="*/ 1152830 w 1859768"/>
              <a:gd name="connsiteY9" fmla="*/ 0 h 2207713"/>
              <a:gd name="connsiteX10" fmla="*/ 1267279 w 1859768"/>
              <a:gd name="connsiteY10" fmla="*/ 105940 h 2207713"/>
              <a:gd name="connsiteX11" fmla="*/ 1390620 w 1859768"/>
              <a:gd name="connsiteY11" fmla="*/ 219990 h 2207713"/>
              <a:gd name="connsiteX12" fmla="*/ 1376706 w 1859768"/>
              <a:gd name="connsiteY12" fmla="*/ 237482 h 2207713"/>
              <a:gd name="connsiteX13" fmla="*/ 1213653 w 1859768"/>
              <a:gd name="connsiteY13" fmla="*/ 110730 h 2207713"/>
              <a:gd name="connsiteX14" fmla="*/ 1013214 w 1859768"/>
              <a:gd name="connsiteY14" fmla="*/ 4927 h 2207713"/>
              <a:gd name="connsiteX15" fmla="*/ 1634702 w 1859768"/>
              <a:gd name="connsiteY15" fmla="*/ 427133 h 2207713"/>
              <a:gd name="connsiteX16" fmla="*/ 1297389 w 1859768"/>
              <a:gd name="connsiteY16" fmla="*/ 8655 h 2207713"/>
              <a:gd name="connsiteX17" fmla="*/ 1259059 w 1859768"/>
              <a:gd name="connsiteY17" fmla="*/ 0 h 2207713"/>
              <a:gd name="connsiteX18" fmla="*/ 1410415 w 1859768"/>
              <a:gd name="connsiteY18" fmla="*/ 0 h 2207713"/>
              <a:gd name="connsiteX19" fmla="*/ 1499716 w 1859768"/>
              <a:gd name="connsiteY19" fmla="*/ 66646 h 2207713"/>
              <a:gd name="connsiteX20" fmla="*/ 1637128 w 1859768"/>
              <a:gd name="connsiteY20" fmla="*/ 256403 h 2207713"/>
              <a:gd name="connsiteX21" fmla="*/ 1744255 w 1859768"/>
              <a:gd name="connsiteY21" fmla="*/ 480278 h 2207713"/>
              <a:gd name="connsiteX22" fmla="*/ 1715656 w 1859768"/>
              <a:gd name="connsiteY22" fmla="*/ 494800 h 2207713"/>
              <a:gd name="connsiteX23" fmla="*/ 118121 w 1859768"/>
              <a:gd name="connsiteY23" fmla="*/ 857786 h 2207713"/>
              <a:gd name="connsiteX24" fmla="*/ 433985 w 1859768"/>
              <a:gd name="connsiteY24" fmla="*/ 43220 h 2207713"/>
              <a:gd name="connsiteX25" fmla="*/ 374233 w 1859768"/>
              <a:gd name="connsiteY25" fmla="*/ 191214 h 2207713"/>
              <a:gd name="connsiteX26" fmla="*/ 330862 w 1859768"/>
              <a:gd name="connsiteY26" fmla="*/ 340269 h 2207713"/>
              <a:gd name="connsiteX27" fmla="*/ 304211 w 1859768"/>
              <a:gd name="connsiteY27" fmla="*/ 324744 h 2207713"/>
              <a:gd name="connsiteX28" fmla="*/ 328152 w 1859768"/>
              <a:gd name="connsiteY28" fmla="*/ 127918 h 2207713"/>
              <a:gd name="connsiteX29" fmla="*/ 118121 w 1859768"/>
              <a:gd name="connsiteY29" fmla="*/ 857786 h 2207713"/>
              <a:gd name="connsiteX30" fmla="*/ 74903 w 1859768"/>
              <a:gd name="connsiteY30" fmla="*/ 966935 h 2207713"/>
              <a:gd name="connsiteX31" fmla="*/ 69491 w 1859768"/>
              <a:gd name="connsiteY31" fmla="*/ 504187 h 2207713"/>
              <a:gd name="connsiteX32" fmla="*/ 326258 w 1859768"/>
              <a:gd name="connsiteY32" fmla="*/ 28833 h 2207713"/>
              <a:gd name="connsiteX33" fmla="*/ 351236 w 1859768"/>
              <a:gd name="connsiteY33" fmla="*/ 0 h 2207713"/>
              <a:gd name="connsiteX34" fmla="*/ 500166 w 1859768"/>
              <a:gd name="connsiteY34" fmla="*/ 0 h 2207713"/>
              <a:gd name="connsiteX35" fmla="*/ 501007 w 1859768"/>
              <a:gd name="connsiteY35" fmla="*/ 11785 h 2207713"/>
              <a:gd name="connsiteX36" fmla="*/ 245786 w 1859768"/>
              <a:gd name="connsiteY36" fmla="*/ 835475 h 2207713"/>
              <a:gd name="connsiteX37" fmla="*/ 74903 w 1859768"/>
              <a:gd name="connsiteY37" fmla="*/ 966935 h 2207713"/>
              <a:gd name="connsiteX38" fmla="*/ 1661942 w 1859768"/>
              <a:gd name="connsiteY38" fmla="*/ 1353812 h 2207713"/>
              <a:gd name="connsiteX39" fmla="*/ 1749989 w 1859768"/>
              <a:gd name="connsiteY39" fmla="*/ 1342230 h 2207713"/>
              <a:gd name="connsiteX40" fmla="*/ 1312677 w 1859768"/>
              <a:gd name="connsiteY40" fmla="*/ 968809 h 2207713"/>
              <a:gd name="connsiteX41" fmla="*/ 1232104 w 1859768"/>
              <a:gd name="connsiteY41" fmla="*/ 979836 h 2207713"/>
              <a:gd name="connsiteX42" fmla="*/ 1510925 w 1859768"/>
              <a:gd name="connsiteY42" fmla="*/ 1199562 h 2207713"/>
              <a:gd name="connsiteX43" fmla="*/ 1217072 w 1859768"/>
              <a:gd name="connsiteY43" fmla="*/ 1054216 h 2207713"/>
              <a:gd name="connsiteX44" fmla="*/ 1661942 w 1859768"/>
              <a:gd name="connsiteY44" fmla="*/ 1353812 h 2207713"/>
              <a:gd name="connsiteX45" fmla="*/ 394807 w 1859768"/>
              <a:gd name="connsiteY45" fmla="*/ 1626455 h 2207713"/>
              <a:gd name="connsiteX46" fmla="*/ 466693 w 1859768"/>
              <a:gd name="connsiteY46" fmla="*/ 1595017 h 2207713"/>
              <a:gd name="connsiteX47" fmla="*/ 650821 w 1859768"/>
              <a:gd name="connsiteY47" fmla="*/ 1077380 h 2207713"/>
              <a:gd name="connsiteX48" fmla="*/ 591587 w 1859768"/>
              <a:gd name="connsiteY48" fmla="*/ 974474 h 2207713"/>
              <a:gd name="connsiteX49" fmla="*/ 557216 w 1859768"/>
              <a:gd name="connsiteY49" fmla="*/ 1094794 h 2207713"/>
              <a:gd name="connsiteX50" fmla="*/ 486148 w 1859768"/>
              <a:gd name="connsiteY50" fmla="*/ 1388665 h 2207713"/>
              <a:gd name="connsiteX51" fmla="*/ 452079 w 1859768"/>
              <a:gd name="connsiteY51" fmla="*/ 1431607 h 2207713"/>
              <a:gd name="connsiteX52" fmla="*/ 430714 w 1859768"/>
              <a:gd name="connsiteY52" fmla="*/ 1420233 h 2207713"/>
              <a:gd name="connsiteX53" fmla="*/ 493238 w 1859768"/>
              <a:gd name="connsiteY53" fmla="*/ 1142201 h 2207713"/>
              <a:gd name="connsiteX54" fmla="*/ 394807 w 1859768"/>
              <a:gd name="connsiteY54" fmla="*/ 1626455 h 2207713"/>
              <a:gd name="connsiteX55" fmla="*/ 1315388 w 1859768"/>
              <a:gd name="connsiteY55" fmla="*/ 2115696 h 2207713"/>
              <a:gd name="connsiteX56" fmla="*/ 1031118 w 1859768"/>
              <a:gd name="connsiteY56" fmla="*/ 1312715 h 2207713"/>
              <a:gd name="connsiteX57" fmla="*/ 1129348 w 1859768"/>
              <a:gd name="connsiteY57" fmla="*/ 1549780 h 2207713"/>
              <a:gd name="connsiteX58" fmla="*/ 1248211 w 1859768"/>
              <a:gd name="connsiteY58" fmla="*/ 1771927 h 2207713"/>
              <a:gd name="connsiteX59" fmla="*/ 1198290 w 1859768"/>
              <a:gd name="connsiteY59" fmla="*/ 1766808 h 2207713"/>
              <a:gd name="connsiteX60" fmla="*/ 990681 w 1859768"/>
              <a:gd name="connsiteY60" fmla="*/ 1391341 h 2207713"/>
              <a:gd name="connsiteX61" fmla="*/ 1315388 w 1859768"/>
              <a:gd name="connsiteY61" fmla="*/ 2115696 h 2207713"/>
              <a:gd name="connsiteX62" fmla="*/ 1350109 w 1859768"/>
              <a:gd name="connsiteY62" fmla="*/ 2206800 h 2207713"/>
              <a:gd name="connsiteX63" fmla="*/ 1016305 w 1859768"/>
              <a:gd name="connsiteY63" fmla="*/ 1939402 h 2207713"/>
              <a:gd name="connsiteX64" fmla="*/ 915052 w 1859768"/>
              <a:gd name="connsiteY64" fmla="*/ 1399068 h 2207713"/>
              <a:gd name="connsiteX65" fmla="*/ 854782 w 1859768"/>
              <a:gd name="connsiteY65" fmla="*/ 932137 h 2207713"/>
              <a:gd name="connsiteX66" fmla="*/ 770773 w 1859768"/>
              <a:gd name="connsiteY66" fmla="*/ 875318 h 2207713"/>
              <a:gd name="connsiteX67" fmla="*/ 825964 w 1859768"/>
              <a:gd name="connsiteY67" fmla="*/ 823117 h 2207713"/>
              <a:gd name="connsiteX68" fmla="*/ 778651 w 1859768"/>
              <a:gd name="connsiteY68" fmla="*/ 628353 h 2207713"/>
              <a:gd name="connsiteX69" fmla="*/ 674057 w 1859768"/>
              <a:gd name="connsiteY69" fmla="*/ 806473 h 2207713"/>
              <a:gd name="connsiteX70" fmla="*/ 678691 w 1859768"/>
              <a:gd name="connsiteY70" fmla="*/ 987300 h 2207713"/>
              <a:gd name="connsiteX71" fmla="*/ 573399 w 1859768"/>
              <a:gd name="connsiteY71" fmla="*/ 1572793 h 2207713"/>
              <a:gd name="connsiteX72" fmla="*/ 448294 w 1859768"/>
              <a:gd name="connsiteY72" fmla="*/ 1671763 h 2207713"/>
              <a:gd name="connsiteX73" fmla="*/ 347341 w 1859768"/>
              <a:gd name="connsiteY73" fmla="*/ 1644762 h 2207713"/>
              <a:gd name="connsiteX74" fmla="*/ 322256 w 1859768"/>
              <a:gd name="connsiteY74" fmla="*/ 1459939 h 2207713"/>
              <a:gd name="connsiteX75" fmla="*/ 495295 w 1859768"/>
              <a:gd name="connsiteY75" fmla="*/ 1011735 h 2207713"/>
              <a:gd name="connsiteX76" fmla="*/ 631502 w 1859768"/>
              <a:gd name="connsiteY76" fmla="*/ 767246 h 2207713"/>
              <a:gd name="connsiteX77" fmla="*/ 678184 w 1859768"/>
              <a:gd name="connsiteY77" fmla="*/ 678226 h 2207713"/>
              <a:gd name="connsiteX78" fmla="*/ 718531 w 1859768"/>
              <a:gd name="connsiteY78" fmla="*/ 365894 h 2207713"/>
              <a:gd name="connsiteX79" fmla="*/ 669080 w 1859768"/>
              <a:gd name="connsiteY79" fmla="*/ 150213 h 2207713"/>
              <a:gd name="connsiteX80" fmla="*/ 639037 w 1859768"/>
              <a:gd name="connsiteY80" fmla="*/ 0 h 2207713"/>
              <a:gd name="connsiteX81" fmla="*/ 685477 w 1859768"/>
              <a:gd name="connsiteY81" fmla="*/ 0 h 2207713"/>
              <a:gd name="connsiteX82" fmla="*/ 830123 w 1859768"/>
              <a:gd name="connsiteY82" fmla="*/ 644646 h 2207713"/>
              <a:gd name="connsiteX83" fmla="*/ 868286 w 1859768"/>
              <a:gd name="connsiteY83" fmla="*/ 801231 h 2207713"/>
              <a:gd name="connsiteX84" fmla="*/ 945378 w 1859768"/>
              <a:gd name="connsiteY84" fmla="*/ 881698 h 2207713"/>
              <a:gd name="connsiteX85" fmla="*/ 1208838 w 1859768"/>
              <a:gd name="connsiteY85" fmla="*/ 919029 h 2207713"/>
              <a:gd name="connsiteX86" fmla="*/ 1753984 w 1859768"/>
              <a:gd name="connsiteY86" fmla="*/ 1208539 h 2207713"/>
              <a:gd name="connsiteX87" fmla="*/ 1859768 w 1859768"/>
              <a:gd name="connsiteY87" fmla="*/ 1390144 h 2207713"/>
              <a:gd name="connsiteX88" fmla="*/ 1607507 w 1859768"/>
              <a:gd name="connsiteY88" fmla="*/ 1402956 h 2207713"/>
              <a:gd name="connsiteX89" fmla="*/ 1298703 w 1859768"/>
              <a:gd name="connsiteY89" fmla="*/ 1257406 h 2207713"/>
              <a:gd name="connsiteX90" fmla="*/ 1164863 w 1859768"/>
              <a:gd name="connsiteY90" fmla="*/ 1082843 h 2207713"/>
              <a:gd name="connsiteX91" fmla="*/ 1010750 w 1859768"/>
              <a:gd name="connsiteY91" fmla="*/ 956586 h 2207713"/>
              <a:gd name="connsiteX92" fmla="*/ 905506 w 1859768"/>
              <a:gd name="connsiteY92" fmla="*/ 929445 h 2207713"/>
              <a:gd name="connsiteX93" fmla="*/ 994250 w 1859768"/>
              <a:gd name="connsiteY93" fmla="*/ 1187151 h 2207713"/>
              <a:gd name="connsiteX94" fmla="*/ 1063313 w 1859768"/>
              <a:gd name="connsiteY94" fmla="*/ 1241331 h 2207713"/>
              <a:gd name="connsiteX95" fmla="*/ 1403427 w 1859768"/>
              <a:gd name="connsiteY95" fmla="*/ 1675440 h 2207713"/>
              <a:gd name="connsiteX96" fmla="*/ 1412888 w 1859768"/>
              <a:gd name="connsiteY96" fmla="*/ 2013308 h 2207713"/>
              <a:gd name="connsiteX97" fmla="*/ 1370292 w 1859768"/>
              <a:gd name="connsiteY97" fmla="*/ 2202341 h 2207713"/>
              <a:gd name="connsiteX98" fmla="*/ 1350109 w 1859768"/>
              <a:gd name="connsiteY98" fmla="*/ 2206800 h 220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859768" h="2207713">
                <a:moveTo>
                  <a:pt x="0" y="118614"/>
                </a:moveTo>
                <a:lnTo>
                  <a:pt x="0" y="29419"/>
                </a:lnTo>
                <a:lnTo>
                  <a:pt x="16244" y="0"/>
                </a:lnTo>
                <a:lnTo>
                  <a:pt x="68915" y="0"/>
                </a:lnTo>
                <a:close/>
                <a:moveTo>
                  <a:pt x="1715656" y="494800"/>
                </a:moveTo>
                <a:cubicBezTo>
                  <a:pt x="1704862" y="495265"/>
                  <a:pt x="1693511" y="492713"/>
                  <a:pt x="1683714" y="491216"/>
                </a:cubicBezTo>
                <a:cubicBezTo>
                  <a:pt x="1567792" y="473756"/>
                  <a:pt x="1449925" y="461958"/>
                  <a:pt x="1337678" y="431097"/>
                </a:cubicBezTo>
                <a:cubicBezTo>
                  <a:pt x="1134061" y="375091"/>
                  <a:pt x="1009028" y="231185"/>
                  <a:pt x="950852" y="31845"/>
                </a:cubicBezTo>
                <a:lnTo>
                  <a:pt x="938957" y="0"/>
                </a:lnTo>
                <a:lnTo>
                  <a:pt x="1152830" y="0"/>
                </a:lnTo>
                <a:lnTo>
                  <a:pt x="1267279" y="105940"/>
                </a:lnTo>
                <a:cubicBezTo>
                  <a:pt x="1308707" y="144308"/>
                  <a:pt x="1349638" y="182194"/>
                  <a:pt x="1390620" y="219990"/>
                </a:cubicBezTo>
                <a:cubicBezTo>
                  <a:pt x="1386245" y="225654"/>
                  <a:pt x="1381298" y="231460"/>
                  <a:pt x="1376706" y="237482"/>
                </a:cubicBezTo>
                <a:cubicBezTo>
                  <a:pt x="1304559" y="222422"/>
                  <a:pt x="1267575" y="152885"/>
                  <a:pt x="1213653" y="110730"/>
                </a:cubicBezTo>
                <a:cubicBezTo>
                  <a:pt x="1155161" y="64853"/>
                  <a:pt x="1098884" y="19331"/>
                  <a:pt x="1013214" y="4927"/>
                </a:cubicBezTo>
                <a:cubicBezTo>
                  <a:pt x="1047417" y="278154"/>
                  <a:pt x="1317065" y="436272"/>
                  <a:pt x="1634702" y="427133"/>
                </a:cubicBezTo>
                <a:cubicBezTo>
                  <a:pt x="1577765" y="199027"/>
                  <a:pt x="1448459" y="58590"/>
                  <a:pt x="1297389" y="8655"/>
                </a:cubicBezTo>
                <a:lnTo>
                  <a:pt x="1259059" y="0"/>
                </a:lnTo>
                <a:lnTo>
                  <a:pt x="1410415" y="0"/>
                </a:lnTo>
                <a:lnTo>
                  <a:pt x="1499716" y="66646"/>
                </a:lnTo>
                <a:cubicBezTo>
                  <a:pt x="1554948" y="119466"/>
                  <a:pt x="1598789" y="185076"/>
                  <a:pt x="1637128" y="256403"/>
                </a:cubicBezTo>
                <a:cubicBezTo>
                  <a:pt x="1675184" y="326584"/>
                  <a:pt x="1755798" y="433557"/>
                  <a:pt x="1744255" y="480278"/>
                </a:cubicBezTo>
                <a:cubicBezTo>
                  <a:pt x="1736686" y="490852"/>
                  <a:pt x="1726450" y="494335"/>
                  <a:pt x="1715656" y="494800"/>
                </a:cubicBezTo>
                <a:close/>
                <a:moveTo>
                  <a:pt x="118121" y="857786"/>
                </a:moveTo>
                <a:cubicBezTo>
                  <a:pt x="321011" y="780677"/>
                  <a:pt x="535523" y="340321"/>
                  <a:pt x="433985" y="43220"/>
                </a:cubicBezTo>
                <a:cubicBezTo>
                  <a:pt x="410330" y="101200"/>
                  <a:pt x="389994" y="145563"/>
                  <a:pt x="374233" y="191214"/>
                </a:cubicBezTo>
                <a:cubicBezTo>
                  <a:pt x="357538" y="239229"/>
                  <a:pt x="345560" y="289103"/>
                  <a:pt x="330862" y="340269"/>
                </a:cubicBezTo>
                <a:cubicBezTo>
                  <a:pt x="314214" y="330754"/>
                  <a:pt x="303849" y="326966"/>
                  <a:pt x="304211" y="324744"/>
                </a:cubicBezTo>
                <a:cubicBezTo>
                  <a:pt x="311428" y="259327"/>
                  <a:pt x="319790" y="193622"/>
                  <a:pt x="328152" y="127918"/>
                </a:cubicBezTo>
                <a:cubicBezTo>
                  <a:pt x="110186" y="438886"/>
                  <a:pt x="47314" y="643052"/>
                  <a:pt x="118121" y="857786"/>
                </a:cubicBezTo>
                <a:close/>
                <a:moveTo>
                  <a:pt x="74903" y="966935"/>
                </a:moveTo>
                <a:cubicBezTo>
                  <a:pt x="38034" y="945758"/>
                  <a:pt x="15827" y="648523"/>
                  <a:pt x="69491" y="504187"/>
                </a:cubicBezTo>
                <a:cubicBezTo>
                  <a:pt x="133206" y="333209"/>
                  <a:pt x="216093" y="172655"/>
                  <a:pt x="326258" y="28833"/>
                </a:cubicBezTo>
                <a:lnTo>
                  <a:pt x="351236" y="0"/>
                </a:lnTo>
                <a:lnTo>
                  <a:pt x="500166" y="0"/>
                </a:lnTo>
                <a:lnTo>
                  <a:pt x="501007" y="11785"/>
                </a:lnTo>
                <a:cubicBezTo>
                  <a:pt x="557150" y="329413"/>
                  <a:pt x="461159" y="602456"/>
                  <a:pt x="245786" y="835475"/>
                </a:cubicBezTo>
                <a:cubicBezTo>
                  <a:pt x="201837" y="882723"/>
                  <a:pt x="98490" y="976231"/>
                  <a:pt x="74903" y="966935"/>
                </a:cubicBezTo>
                <a:close/>
                <a:moveTo>
                  <a:pt x="1661942" y="1353812"/>
                </a:moveTo>
                <a:cubicBezTo>
                  <a:pt x="1689964" y="1352207"/>
                  <a:pt x="1719270" y="1348345"/>
                  <a:pt x="1749989" y="1342230"/>
                </a:cubicBezTo>
                <a:cubicBezTo>
                  <a:pt x="1656665" y="1097504"/>
                  <a:pt x="1497337" y="963250"/>
                  <a:pt x="1312677" y="968809"/>
                </a:cubicBezTo>
                <a:cubicBezTo>
                  <a:pt x="1286297" y="969603"/>
                  <a:pt x="1259399" y="973250"/>
                  <a:pt x="1232104" y="979836"/>
                </a:cubicBezTo>
                <a:cubicBezTo>
                  <a:pt x="1319351" y="1062014"/>
                  <a:pt x="1460184" y="1072004"/>
                  <a:pt x="1510925" y="1199562"/>
                </a:cubicBezTo>
                <a:cubicBezTo>
                  <a:pt x="1413953" y="1150563"/>
                  <a:pt x="1328893" y="1083357"/>
                  <a:pt x="1217072" y="1054216"/>
                </a:cubicBezTo>
                <a:cubicBezTo>
                  <a:pt x="1332495" y="1265699"/>
                  <a:pt x="1465786" y="1365048"/>
                  <a:pt x="1661942" y="1353812"/>
                </a:cubicBezTo>
                <a:close/>
                <a:moveTo>
                  <a:pt x="394807" y="1626455"/>
                </a:moveTo>
                <a:cubicBezTo>
                  <a:pt x="431036" y="1610664"/>
                  <a:pt x="450719" y="1605418"/>
                  <a:pt x="466693" y="1595017"/>
                </a:cubicBezTo>
                <a:cubicBezTo>
                  <a:pt x="617981" y="1496170"/>
                  <a:pt x="702592" y="1260677"/>
                  <a:pt x="650821" y="1077380"/>
                </a:cubicBezTo>
                <a:cubicBezTo>
                  <a:pt x="640663" y="1042498"/>
                  <a:pt x="641972" y="997433"/>
                  <a:pt x="591587" y="974474"/>
                </a:cubicBezTo>
                <a:cubicBezTo>
                  <a:pt x="578978" y="1018116"/>
                  <a:pt x="566810" y="1056169"/>
                  <a:pt x="557216" y="1094794"/>
                </a:cubicBezTo>
                <a:cubicBezTo>
                  <a:pt x="533192" y="1193037"/>
                  <a:pt x="511601" y="1291280"/>
                  <a:pt x="486148" y="1388665"/>
                </a:cubicBezTo>
                <a:cubicBezTo>
                  <a:pt x="481894" y="1404645"/>
                  <a:pt x="464055" y="1417340"/>
                  <a:pt x="452079" y="1431607"/>
                </a:cubicBezTo>
                <a:cubicBezTo>
                  <a:pt x="445076" y="1427887"/>
                  <a:pt x="437717" y="1423952"/>
                  <a:pt x="430714" y="1420233"/>
                </a:cubicBezTo>
                <a:cubicBezTo>
                  <a:pt x="451292" y="1327723"/>
                  <a:pt x="472444" y="1235070"/>
                  <a:pt x="493238" y="1142201"/>
                </a:cubicBezTo>
                <a:cubicBezTo>
                  <a:pt x="405949" y="1288283"/>
                  <a:pt x="340614" y="1438288"/>
                  <a:pt x="394807" y="1626455"/>
                </a:cubicBezTo>
                <a:close/>
                <a:moveTo>
                  <a:pt x="1315388" y="2115696"/>
                </a:moveTo>
                <a:cubicBezTo>
                  <a:pt x="1459383" y="1841253"/>
                  <a:pt x="1300831" y="1370388"/>
                  <a:pt x="1031118" y="1312715"/>
                </a:cubicBezTo>
                <a:cubicBezTo>
                  <a:pt x="1065996" y="1397084"/>
                  <a:pt x="1095810" y="1474508"/>
                  <a:pt x="1129348" y="1549780"/>
                </a:cubicBezTo>
                <a:cubicBezTo>
                  <a:pt x="1161888" y="1623476"/>
                  <a:pt x="1222856" y="1683035"/>
                  <a:pt x="1248211" y="1771927"/>
                </a:cubicBezTo>
                <a:cubicBezTo>
                  <a:pt x="1222391" y="1769583"/>
                  <a:pt x="1201710" y="1773253"/>
                  <a:pt x="1198290" y="1766808"/>
                </a:cubicBezTo>
                <a:cubicBezTo>
                  <a:pt x="1127371" y="1641272"/>
                  <a:pt x="1057886" y="1514158"/>
                  <a:pt x="990681" y="1391341"/>
                </a:cubicBezTo>
                <a:cubicBezTo>
                  <a:pt x="855540" y="1570131"/>
                  <a:pt x="974506" y="1949897"/>
                  <a:pt x="1315388" y="2115696"/>
                </a:cubicBezTo>
                <a:close/>
                <a:moveTo>
                  <a:pt x="1350109" y="2206800"/>
                </a:moveTo>
                <a:cubicBezTo>
                  <a:pt x="1227294" y="2132029"/>
                  <a:pt x="1103839" y="2055898"/>
                  <a:pt x="1016305" y="1939402"/>
                </a:cubicBezTo>
                <a:cubicBezTo>
                  <a:pt x="894527" y="1777942"/>
                  <a:pt x="844899" y="1595932"/>
                  <a:pt x="915052" y="1399068"/>
                </a:cubicBezTo>
                <a:cubicBezTo>
                  <a:pt x="975348" y="1229938"/>
                  <a:pt x="907264" y="1082692"/>
                  <a:pt x="854782" y="932137"/>
                </a:cubicBezTo>
                <a:cubicBezTo>
                  <a:pt x="846533" y="908644"/>
                  <a:pt x="804422" y="896999"/>
                  <a:pt x="770773" y="875318"/>
                </a:cubicBezTo>
                <a:cubicBezTo>
                  <a:pt x="787545" y="859543"/>
                  <a:pt x="802883" y="845346"/>
                  <a:pt x="825964" y="823117"/>
                </a:cubicBezTo>
                <a:cubicBezTo>
                  <a:pt x="812484" y="768678"/>
                  <a:pt x="797092" y="705284"/>
                  <a:pt x="778651" y="628353"/>
                </a:cubicBezTo>
                <a:cubicBezTo>
                  <a:pt x="718445" y="684857"/>
                  <a:pt x="704504" y="750136"/>
                  <a:pt x="674057" y="806473"/>
                </a:cubicBezTo>
                <a:cubicBezTo>
                  <a:pt x="639013" y="871268"/>
                  <a:pt x="653565" y="926351"/>
                  <a:pt x="678691" y="987300"/>
                </a:cubicBezTo>
                <a:cubicBezTo>
                  <a:pt x="768807" y="1203882"/>
                  <a:pt x="699453" y="1395372"/>
                  <a:pt x="573399" y="1572793"/>
                </a:cubicBezTo>
                <a:cubicBezTo>
                  <a:pt x="543911" y="1614586"/>
                  <a:pt x="491566" y="1640205"/>
                  <a:pt x="448294" y="1671763"/>
                </a:cubicBezTo>
                <a:cubicBezTo>
                  <a:pt x="404448" y="1703465"/>
                  <a:pt x="371872" y="1682427"/>
                  <a:pt x="347341" y="1644762"/>
                </a:cubicBezTo>
                <a:cubicBezTo>
                  <a:pt x="310117" y="1587763"/>
                  <a:pt x="311251" y="1523568"/>
                  <a:pt x="322256" y="1459939"/>
                </a:cubicBezTo>
                <a:cubicBezTo>
                  <a:pt x="349914" y="1299003"/>
                  <a:pt x="405306" y="1149365"/>
                  <a:pt x="495295" y="1011735"/>
                </a:cubicBezTo>
                <a:cubicBezTo>
                  <a:pt x="545960" y="933888"/>
                  <a:pt x="586695" y="849101"/>
                  <a:pt x="631502" y="767246"/>
                </a:cubicBezTo>
                <a:cubicBezTo>
                  <a:pt x="647658" y="737930"/>
                  <a:pt x="657956" y="704608"/>
                  <a:pt x="678184" y="678226"/>
                </a:cubicBezTo>
                <a:cubicBezTo>
                  <a:pt x="752638" y="581017"/>
                  <a:pt x="749272" y="478997"/>
                  <a:pt x="718531" y="365894"/>
                </a:cubicBezTo>
                <a:cubicBezTo>
                  <a:pt x="699256" y="294803"/>
                  <a:pt x="683666" y="222633"/>
                  <a:pt x="669080" y="150213"/>
                </a:cubicBezTo>
                <a:lnTo>
                  <a:pt x="639037" y="0"/>
                </a:lnTo>
                <a:lnTo>
                  <a:pt x="685477" y="0"/>
                </a:lnTo>
                <a:lnTo>
                  <a:pt x="830123" y="644646"/>
                </a:lnTo>
                <a:cubicBezTo>
                  <a:pt x="841889" y="697081"/>
                  <a:pt x="858594" y="748580"/>
                  <a:pt x="868286" y="801231"/>
                </a:cubicBezTo>
                <a:cubicBezTo>
                  <a:pt x="876847" y="846862"/>
                  <a:pt x="902344" y="867547"/>
                  <a:pt x="945378" y="881698"/>
                </a:cubicBezTo>
                <a:cubicBezTo>
                  <a:pt x="1031306" y="909427"/>
                  <a:pt x="1113389" y="928992"/>
                  <a:pt x="1208838" y="919029"/>
                </a:cubicBezTo>
                <a:cubicBezTo>
                  <a:pt x="1450323" y="893401"/>
                  <a:pt x="1641860" y="979221"/>
                  <a:pt x="1753984" y="1208539"/>
                </a:cubicBezTo>
                <a:cubicBezTo>
                  <a:pt x="1782977" y="1267908"/>
                  <a:pt x="1856145" y="1343578"/>
                  <a:pt x="1859768" y="1390144"/>
                </a:cubicBezTo>
                <a:cubicBezTo>
                  <a:pt x="1836417" y="1439526"/>
                  <a:pt x="1688979" y="1406544"/>
                  <a:pt x="1607507" y="1402956"/>
                </a:cubicBezTo>
                <a:cubicBezTo>
                  <a:pt x="1486122" y="1397822"/>
                  <a:pt x="1378192" y="1354922"/>
                  <a:pt x="1298703" y="1257406"/>
                </a:cubicBezTo>
                <a:cubicBezTo>
                  <a:pt x="1252324" y="1200270"/>
                  <a:pt x="1195489" y="1147586"/>
                  <a:pt x="1164863" y="1082843"/>
                </a:cubicBezTo>
                <a:cubicBezTo>
                  <a:pt x="1130674" y="1011083"/>
                  <a:pt x="1077231" y="979459"/>
                  <a:pt x="1010750" y="956586"/>
                </a:cubicBezTo>
                <a:cubicBezTo>
                  <a:pt x="982871" y="947151"/>
                  <a:pt x="954125" y="941586"/>
                  <a:pt x="905506" y="929445"/>
                </a:cubicBezTo>
                <a:cubicBezTo>
                  <a:pt x="938069" y="1026569"/>
                  <a:pt x="961505" y="1108942"/>
                  <a:pt x="994250" y="1187151"/>
                </a:cubicBezTo>
                <a:cubicBezTo>
                  <a:pt x="1004360" y="1210786"/>
                  <a:pt x="1037660" y="1227381"/>
                  <a:pt x="1063313" y="1241331"/>
                </a:cubicBezTo>
                <a:cubicBezTo>
                  <a:pt x="1239665" y="1337051"/>
                  <a:pt x="1330749" y="1501044"/>
                  <a:pt x="1403427" y="1675440"/>
                </a:cubicBezTo>
                <a:cubicBezTo>
                  <a:pt x="1448273" y="1782871"/>
                  <a:pt x="1438875" y="1899660"/>
                  <a:pt x="1412888" y="2013308"/>
                </a:cubicBezTo>
                <a:cubicBezTo>
                  <a:pt x="1398883" y="2074648"/>
                  <a:pt x="1385094" y="2135629"/>
                  <a:pt x="1370292" y="2202341"/>
                </a:cubicBezTo>
                <a:cubicBezTo>
                  <a:pt x="1368001" y="2202917"/>
                  <a:pt x="1355826" y="2210234"/>
                  <a:pt x="1350109" y="220680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xmlns="" id="{69002426-033B-400A-C519-AF4C659C4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 flipH="1">
            <a:off x="8812879" y="2130044"/>
            <a:ext cx="5509165" cy="1249078"/>
          </a:xfrm>
          <a:custGeom>
            <a:avLst/>
            <a:gdLst>
              <a:gd name="connsiteX0" fmla="*/ 5509165 w 5509165"/>
              <a:gd name="connsiteY0" fmla="*/ 1249078 h 1249078"/>
              <a:gd name="connsiteX1" fmla="*/ 0 w 5509165"/>
              <a:gd name="connsiteY1" fmla="*/ 1249078 h 1249078"/>
              <a:gd name="connsiteX2" fmla="*/ 0 w 5509165"/>
              <a:gd name="connsiteY2" fmla="*/ 376649 h 1249078"/>
              <a:gd name="connsiteX3" fmla="*/ 124275 w 5509165"/>
              <a:gd name="connsiteY3" fmla="*/ 338434 h 1249078"/>
              <a:gd name="connsiteX4" fmla="*/ 2337339 w 5509165"/>
              <a:gd name="connsiteY4" fmla="*/ 1263 h 1249078"/>
              <a:gd name="connsiteX5" fmla="*/ 4747463 w 5509165"/>
              <a:gd name="connsiteY5" fmla="*/ 509094 h 1249078"/>
              <a:gd name="connsiteX6" fmla="*/ 5475419 w 5509165"/>
              <a:gd name="connsiteY6" fmla="*/ 1196657 h 12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165" h="1249078">
                <a:moveTo>
                  <a:pt x="5509165" y="1249078"/>
                </a:moveTo>
                <a:lnTo>
                  <a:pt x="0" y="1249078"/>
                </a:lnTo>
                <a:lnTo>
                  <a:pt x="0" y="376649"/>
                </a:lnTo>
                <a:lnTo>
                  <a:pt x="124275" y="338434"/>
                </a:lnTo>
                <a:cubicBezTo>
                  <a:pt x="840589" y="132976"/>
                  <a:pt x="1609226" y="14590"/>
                  <a:pt x="2337339" y="1263"/>
                </a:cubicBezTo>
                <a:cubicBezTo>
                  <a:pt x="3273483" y="-15871"/>
                  <a:pt x="4142637" y="140664"/>
                  <a:pt x="4747463" y="509094"/>
                </a:cubicBezTo>
                <a:cubicBezTo>
                  <a:pt x="5039841" y="687195"/>
                  <a:pt x="5284004" y="923072"/>
                  <a:pt x="5475419" y="1196657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3980755-170E-8438-DC1B-7B3283F2A4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xmlns="" id="{933C021B-6AA4-3C5D-099F-96D113A14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90FA743D-BDB5-4069-7325-E91CA7BC3E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2FE03F25-D589-68A8-30C7-175547B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037474" y="1618811"/>
            <a:ext cx="3154526" cy="5229819"/>
          </a:xfrm>
          <a:custGeom>
            <a:avLst/>
            <a:gdLst>
              <a:gd name="connsiteX0" fmla="*/ 2984957 w 3154526"/>
              <a:gd name="connsiteY0" fmla="*/ 4764199 h 5229819"/>
              <a:gd name="connsiteX1" fmla="*/ 3085247 w 3154526"/>
              <a:gd name="connsiteY1" fmla="*/ 4783935 h 5229819"/>
              <a:gd name="connsiteX2" fmla="*/ 3154526 w 3154526"/>
              <a:gd name="connsiteY2" fmla="*/ 4805985 h 5229819"/>
              <a:gd name="connsiteX3" fmla="*/ 3154526 w 3154526"/>
              <a:gd name="connsiteY3" fmla="*/ 4854317 h 5229819"/>
              <a:gd name="connsiteX4" fmla="*/ 3077489 w 3154526"/>
              <a:gd name="connsiteY4" fmla="*/ 4835342 h 5229819"/>
              <a:gd name="connsiteX5" fmla="*/ 2943802 w 3154526"/>
              <a:gd name="connsiteY5" fmla="*/ 4819637 h 5229819"/>
              <a:gd name="connsiteX6" fmla="*/ 2790751 w 3154526"/>
              <a:gd name="connsiteY6" fmla="*/ 4847576 h 5229819"/>
              <a:gd name="connsiteX7" fmla="*/ 2434897 w 3154526"/>
              <a:gd name="connsiteY7" fmla="*/ 5031577 h 5229819"/>
              <a:gd name="connsiteX8" fmla="*/ 2951768 w 3154526"/>
              <a:gd name="connsiteY8" fmla="*/ 4976098 h 5229819"/>
              <a:gd name="connsiteX9" fmla="*/ 3154526 w 3154526"/>
              <a:gd name="connsiteY9" fmla="*/ 4968709 h 5229819"/>
              <a:gd name="connsiteX10" fmla="*/ 3154526 w 3154526"/>
              <a:gd name="connsiteY10" fmla="*/ 5031765 h 5229819"/>
              <a:gd name="connsiteX11" fmla="*/ 3014835 w 3154526"/>
              <a:gd name="connsiteY11" fmla="*/ 5034301 h 5229819"/>
              <a:gd name="connsiteX12" fmla="*/ 2393353 w 3154526"/>
              <a:gd name="connsiteY12" fmla="*/ 5115550 h 5229819"/>
              <a:gd name="connsiteX13" fmla="*/ 2867479 w 3154526"/>
              <a:gd name="connsiteY13" fmla="*/ 5174972 h 5229819"/>
              <a:gd name="connsiteX14" fmla="*/ 3154526 w 3154526"/>
              <a:gd name="connsiteY14" fmla="*/ 5146324 h 5229819"/>
              <a:gd name="connsiteX15" fmla="*/ 3154526 w 3154526"/>
              <a:gd name="connsiteY15" fmla="*/ 5195560 h 5229819"/>
              <a:gd name="connsiteX16" fmla="*/ 2893424 w 3154526"/>
              <a:gd name="connsiteY16" fmla="*/ 5222073 h 5229819"/>
              <a:gd name="connsiteX17" fmla="*/ 2386859 w 3154526"/>
              <a:gd name="connsiteY17" fmla="*/ 5181967 h 5229819"/>
              <a:gd name="connsiteX18" fmla="*/ 2246076 w 3154526"/>
              <a:gd name="connsiteY18" fmla="*/ 5123402 h 5229819"/>
              <a:gd name="connsiteX19" fmla="*/ 2334992 w 3154526"/>
              <a:gd name="connsiteY19" fmla="*/ 5028470 h 5229819"/>
              <a:gd name="connsiteX20" fmla="*/ 2693848 w 3154526"/>
              <a:gd name="connsiteY20" fmla="*/ 4824451 h 5229819"/>
              <a:gd name="connsiteX21" fmla="*/ 2984957 w 3154526"/>
              <a:gd name="connsiteY21" fmla="*/ 4764199 h 5229819"/>
              <a:gd name="connsiteX22" fmla="*/ 2257356 w 3154526"/>
              <a:gd name="connsiteY22" fmla="*/ 4262588 h 5229819"/>
              <a:gd name="connsiteX23" fmla="*/ 2122814 w 3154526"/>
              <a:gd name="connsiteY23" fmla="*/ 4273357 h 5229819"/>
              <a:gd name="connsiteX24" fmla="*/ 2427819 w 3154526"/>
              <a:gd name="connsiteY24" fmla="*/ 4316623 h 5229819"/>
              <a:gd name="connsiteX25" fmla="*/ 2495745 w 3154526"/>
              <a:gd name="connsiteY25" fmla="*/ 4323417 h 5229819"/>
              <a:gd name="connsiteX26" fmla="*/ 2842012 w 3154526"/>
              <a:gd name="connsiteY26" fmla="*/ 4396980 h 5229819"/>
              <a:gd name="connsiteX27" fmla="*/ 2946172 w 3154526"/>
              <a:gd name="connsiteY27" fmla="*/ 4417967 h 5229819"/>
              <a:gd name="connsiteX28" fmla="*/ 2257356 w 3154526"/>
              <a:gd name="connsiteY28" fmla="*/ 4262588 h 5229819"/>
              <a:gd name="connsiteX29" fmla="*/ 2658537 w 3154526"/>
              <a:gd name="connsiteY29" fmla="*/ 3869558 h 5229819"/>
              <a:gd name="connsiteX30" fmla="*/ 2641175 w 3154526"/>
              <a:gd name="connsiteY30" fmla="*/ 3888643 h 5229819"/>
              <a:gd name="connsiteX31" fmla="*/ 3126479 w 3154526"/>
              <a:gd name="connsiteY31" fmla="*/ 4335544 h 5229819"/>
              <a:gd name="connsiteX32" fmla="*/ 3143670 w 3154526"/>
              <a:gd name="connsiteY32" fmla="*/ 4314908 h 5229819"/>
              <a:gd name="connsiteX33" fmla="*/ 2658537 w 3154526"/>
              <a:gd name="connsiteY33" fmla="*/ 3869558 h 5229819"/>
              <a:gd name="connsiteX34" fmla="*/ 2629101 w 3154526"/>
              <a:gd name="connsiteY34" fmla="*/ 3729983 h 5229819"/>
              <a:gd name="connsiteX35" fmla="*/ 2725377 w 3154526"/>
              <a:gd name="connsiteY35" fmla="*/ 3746294 h 5229819"/>
              <a:gd name="connsiteX36" fmla="*/ 3013384 w 3154526"/>
              <a:gd name="connsiteY36" fmla="*/ 3891324 h 5229819"/>
              <a:gd name="connsiteX37" fmla="*/ 3154526 w 3154526"/>
              <a:gd name="connsiteY37" fmla="*/ 3990464 h 5229819"/>
              <a:gd name="connsiteX38" fmla="*/ 3154526 w 3154526"/>
              <a:gd name="connsiteY38" fmla="*/ 4060395 h 5229819"/>
              <a:gd name="connsiteX39" fmla="*/ 3036403 w 3154526"/>
              <a:gd name="connsiteY39" fmla="*/ 3972021 h 5229819"/>
              <a:gd name="connsiteX40" fmla="*/ 2688997 w 3154526"/>
              <a:gd name="connsiteY40" fmla="*/ 3810128 h 5229819"/>
              <a:gd name="connsiteX41" fmla="*/ 3092476 w 3154526"/>
              <a:gd name="connsiteY41" fmla="*/ 4164235 h 5229819"/>
              <a:gd name="connsiteX42" fmla="*/ 3154526 w 3154526"/>
              <a:gd name="connsiteY42" fmla="*/ 4207256 h 5229819"/>
              <a:gd name="connsiteX43" fmla="*/ 3154526 w 3154526"/>
              <a:gd name="connsiteY43" fmla="*/ 4417507 h 5229819"/>
              <a:gd name="connsiteX44" fmla="*/ 3087942 w 3154526"/>
              <a:gd name="connsiteY44" fmla="*/ 4378606 h 5229819"/>
              <a:gd name="connsiteX45" fmla="*/ 3130359 w 3154526"/>
              <a:gd name="connsiteY45" fmla="*/ 4425849 h 5229819"/>
              <a:gd name="connsiteX46" fmla="*/ 3154526 w 3154526"/>
              <a:gd name="connsiteY46" fmla="*/ 4447989 h 5229819"/>
              <a:gd name="connsiteX47" fmla="*/ 3154526 w 3154526"/>
              <a:gd name="connsiteY47" fmla="*/ 4543354 h 5229819"/>
              <a:gd name="connsiteX48" fmla="*/ 3094526 w 3154526"/>
              <a:gd name="connsiteY48" fmla="*/ 4521621 h 5229819"/>
              <a:gd name="connsiteX49" fmla="*/ 2985083 w 3154526"/>
              <a:gd name="connsiteY49" fmla="*/ 4485238 h 5229819"/>
              <a:gd name="connsiteX50" fmla="*/ 2708626 w 3154526"/>
              <a:gd name="connsiteY50" fmla="*/ 4418017 h 5229819"/>
              <a:gd name="connsiteX51" fmla="*/ 2620844 w 3154526"/>
              <a:gd name="connsiteY51" fmla="*/ 4430706 h 5229819"/>
              <a:gd name="connsiteX52" fmla="*/ 2540001 w 3154526"/>
              <a:gd name="connsiteY52" fmla="*/ 4424025 h 5229819"/>
              <a:gd name="connsiteX53" fmla="*/ 1907604 w 3154526"/>
              <a:gd name="connsiteY53" fmla="*/ 4339664 h 5229819"/>
              <a:gd name="connsiteX54" fmla="*/ 1879113 w 3154526"/>
              <a:gd name="connsiteY54" fmla="*/ 4342926 h 5229819"/>
              <a:gd name="connsiteX55" fmla="*/ 1921270 w 3154526"/>
              <a:gd name="connsiteY55" fmla="*/ 4376988 h 5229819"/>
              <a:gd name="connsiteX56" fmla="*/ 2647281 w 3154526"/>
              <a:gd name="connsiteY56" fmla="*/ 4614572 h 5229819"/>
              <a:gd name="connsiteX57" fmla="*/ 3060973 w 3154526"/>
              <a:gd name="connsiteY57" fmla="*/ 4624283 h 5229819"/>
              <a:gd name="connsiteX58" fmla="*/ 3154526 w 3154526"/>
              <a:gd name="connsiteY58" fmla="*/ 4599347 h 5229819"/>
              <a:gd name="connsiteX59" fmla="*/ 3154526 w 3154526"/>
              <a:gd name="connsiteY59" fmla="*/ 4661496 h 5229819"/>
              <a:gd name="connsiteX60" fmla="*/ 3124590 w 3154526"/>
              <a:gd name="connsiteY60" fmla="*/ 4670972 h 5229819"/>
              <a:gd name="connsiteX61" fmla="*/ 2657957 w 3154526"/>
              <a:gd name="connsiteY61" fmla="*/ 4674486 h 5229819"/>
              <a:gd name="connsiteX62" fmla="*/ 1891952 w 3154526"/>
              <a:gd name="connsiteY62" fmla="*/ 4426992 h 5229819"/>
              <a:gd name="connsiteX63" fmla="*/ 1839998 w 3154526"/>
              <a:gd name="connsiteY63" fmla="*/ 4399458 h 5229819"/>
              <a:gd name="connsiteX64" fmla="*/ 1897411 w 3154526"/>
              <a:gd name="connsiteY64" fmla="*/ 4275071 h 5229819"/>
              <a:gd name="connsiteX65" fmla="*/ 2271660 w 3154526"/>
              <a:gd name="connsiteY65" fmla="*/ 4202654 h 5229819"/>
              <a:gd name="connsiteX66" fmla="*/ 2860369 w 3154526"/>
              <a:gd name="connsiteY66" fmla="*/ 4283351 h 5229819"/>
              <a:gd name="connsiteX67" fmla="*/ 2986729 w 3154526"/>
              <a:gd name="connsiteY67" fmla="*/ 4338210 h 5229819"/>
              <a:gd name="connsiteX68" fmla="*/ 2815025 w 3154526"/>
              <a:gd name="connsiteY68" fmla="*/ 4191559 h 5229819"/>
              <a:gd name="connsiteX69" fmla="*/ 2550431 w 3154526"/>
              <a:gd name="connsiteY69" fmla="*/ 3844543 h 5229819"/>
              <a:gd name="connsiteX70" fmla="*/ 2629101 w 3154526"/>
              <a:gd name="connsiteY70" fmla="*/ 3729983 h 5229819"/>
              <a:gd name="connsiteX71" fmla="*/ 2911098 w 3154526"/>
              <a:gd name="connsiteY71" fmla="*/ 3440435 h 5229819"/>
              <a:gd name="connsiteX72" fmla="*/ 2828048 w 3154526"/>
              <a:gd name="connsiteY72" fmla="*/ 3443932 h 5229819"/>
              <a:gd name="connsiteX73" fmla="*/ 2509409 w 3154526"/>
              <a:gd name="connsiteY73" fmla="*/ 3495655 h 5229819"/>
              <a:gd name="connsiteX74" fmla="*/ 2147895 w 3154526"/>
              <a:gd name="connsiteY74" fmla="*/ 3514483 h 5229819"/>
              <a:gd name="connsiteX75" fmla="*/ 2003552 w 3154526"/>
              <a:gd name="connsiteY75" fmla="*/ 3520439 h 5229819"/>
              <a:gd name="connsiteX76" fmla="*/ 2246830 w 3154526"/>
              <a:gd name="connsiteY76" fmla="*/ 3622276 h 5229819"/>
              <a:gd name="connsiteX77" fmla="*/ 2835671 w 3154526"/>
              <a:gd name="connsiteY77" fmla="*/ 3548747 h 5229819"/>
              <a:gd name="connsiteX78" fmla="*/ 2998953 w 3154526"/>
              <a:gd name="connsiteY78" fmla="*/ 3464237 h 5229819"/>
              <a:gd name="connsiteX79" fmla="*/ 2995075 w 3154526"/>
              <a:gd name="connsiteY79" fmla="*/ 3442088 h 5229819"/>
              <a:gd name="connsiteX80" fmla="*/ 2911098 w 3154526"/>
              <a:gd name="connsiteY80" fmla="*/ 3440435 h 5229819"/>
              <a:gd name="connsiteX81" fmla="*/ 2690666 w 3154526"/>
              <a:gd name="connsiteY81" fmla="*/ 3299672 h 5229819"/>
              <a:gd name="connsiteX82" fmla="*/ 2476905 w 3154526"/>
              <a:gd name="connsiteY82" fmla="*/ 3324782 h 5229819"/>
              <a:gd name="connsiteX83" fmla="*/ 2094849 w 3154526"/>
              <a:gd name="connsiteY83" fmla="*/ 3447220 h 5229819"/>
              <a:gd name="connsiteX84" fmla="*/ 2483888 w 3154526"/>
              <a:gd name="connsiteY84" fmla="*/ 3440295 h 5229819"/>
              <a:gd name="connsiteX85" fmla="*/ 3014076 w 3154526"/>
              <a:gd name="connsiteY85" fmla="*/ 3366305 h 5229819"/>
              <a:gd name="connsiteX86" fmla="*/ 2904378 w 3154526"/>
              <a:gd name="connsiteY86" fmla="*/ 3324561 h 5229819"/>
              <a:gd name="connsiteX87" fmla="*/ 2690666 w 3154526"/>
              <a:gd name="connsiteY87" fmla="*/ 3299672 h 5229819"/>
              <a:gd name="connsiteX88" fmla="*/ 2600173 w 3154526"/>
              <a:gd name="connsiteY88" fmla="*/ 3247414 h 5229819"/>
              <a:gd name="connsiteX89" fmla="*/ 3008079 w 3154526"/>
              <a:gd name="connsiteY89" fmla="*/ 3291395 h 5229819"/>
              <a:gd name="connsiteX90" fmla="*/ 3154526 w 3154526"/>
              <a:gd name="connsiteY90" fmla="*/ 3354047 h 5229819"/>
              <a:gd name="connsiteX91" fmla="*/ 3154526 w 3154526"/>
              <a:gd name="connsiteY91" fmla="*/ 3464030 h 5229819"/>
              <a:gd name="connsiteX92" fmla="*/ 3150012 w 3154526"/>
              <a:gd name="connsiteY92" fmla="*/ 3464430 h 5229819"/>
              <a:gd name="connsiteX93" fmla="*/ 3006185 w 3154526"/>
              <a:gd name="connsiteY93" fmla="*/ 3521395 h 5229819"/>
              <a:gd name="connsiteX94" fmla="*/ 2745224 w 3154526"/>
              <a:gd name="connsiteY94" fmla="*/ 3629721 h 5229819"/>
              <a:gd name="connsiteX95" fmla="*/ 2266244 w 3154526"/>
              <a:gd name="connsiteY95" fmla="*/ 3673727 h 5229819"/>
              <a:gd name="connsiteX96" fmla="*/ 1968615 w 3154526"/>
              <a:gd name="connsiteY96" fmla="*/ 3585320 h 5229819"/>
              <a:gd name="connsiteX97" fmla="*/ 1898396 w 3154526"/>
              <a:gd name="connsiteY97" fmla="*/ 3500287 h 5229819"/>
              <a:gd name="connsiteX98" fmla="*/ 1989083 w 3154526"/>
              <a:gd name="connsiteY98" fmla="*/ 3427016 h 5229819"/>
              <a:gd name="connsiteX99" fmla="*/ 2389567 w 3154526"/>
              <a:gd name="connsiteY99" fmla="*/ 3290809 h 5229819"/>
              <a:gd name="connsiteX100" fmla="*/ 2600173 w 3154526"/>
              <a:gd name="connsiteY100" fmla="*/ 3247414 h 5229819"/>
              <a:gd name="connsiteX101" fmla="*/ 2319352 w 3154526"/>
              <a:gd name="connsiteY101" fmla="*/ 2601737 h 5229819"/>
              <a:gd name="connsiteX102" fmla="*/ 2766163 w 3154526"/>
              <a:gd name="connsiteY102" fmla="*/ 2737145 h 5229819"/>
              <a:gd name="connsiteX103" fmla="*/ 2974746 w 3154526"/>
              <a:gd name="connsiteY103" fmla="*/ 2866399 h 5229819"/>
              <a:gd name="connsiteX104" fmla="*/ 3121568 w 3154526"/>
              <a:gd name="connsiteY104" fmla="*/ 2982134 h 5229819"/>
              <a:gd name="connsiteX105" fmla="*/ 3154526 w 3154526"/>
              <a:gd name="connsiteY105" fmla="*/ 3011886 h 5229819"/>
              <a:gd name="connsiteX106" fmla="*/ 3154526 w 3154526"/>
              <a:gd name="connsiteY106" fmla="*/ 3160319 h 5229819"/>
              <a:gd name="connsiteX107" fmla="*/ 3067546 w 3154526"/>
              <a:gd name="connsiteY107" fmla="*/ 3110720 h 5229819"/>
              <a:gd name="connsiteX108" fmla="*/ 2232937 w 3154526"/>
              <a:gd name="connsiteY108" fmla="*/ 2769088 h 5229819"/>
              <a:gd name="connsiteX109" fmla="*/ 2352619 w 3154526"/>
              <a:gd name="connsiteY109" fmla="*/ 2743180 h 5229819"/>
              <a:gd name="connsiteX110" fmla="*/ 2721589 w 3154526"/>
              <a:gd name="connsiteY110" fmla="*/ 2876160 h 5229819"/>
              <a:gd name="connsiteX111" fmla="*/ 3060914 w 3154526"/>
              <a:gd name="connsiteY111" fmla="*/ 3014259 h 5229819"/>
              <a:gd name="connsiteX112" fmla="*/ 2965264 w 3154526"/>
              <a:gd name="connsiteY112" fmla="*/ 2935323 h 5229819"/>
              <a:gd name="connsiteX113" fmla="*/ 2367226 w 3154526"/>
              <a:gd name="connsiteY113" fmla="*/ 2661486 h 5229819"/>
              <a:gd name="connsiteX114" fmla="*/ 2207259 w 3154526"/>
              <a:gd name="connsiteY114" fmla="*/ 2694665 h 5229819"/>
              <a:gd name="connsiteX115" fmla="*/ 2179723 w 3154526"/>
              <a:gd name="connsiteY115" fmla="*/ 2818255 h 5229819"/>
              <a:gd name="connsiteX116" fmla="*/ 2514888 w 3154526"/>
              <a:gd name="connsiteY116" fmla="*/ 3048475 h 5229819"/>
              <a:gd name="connsiteX117" fmla="*/ 3016861 w 3154526"/>
              <a:gd name="connsiteY117" fmla="*/ 3160740 h 5229819"/>
              <a:gd name="connsiteX118" fmla="*/ 3154526 w 3154526"/>
              <a:gd name="connsiteY118" fmla="*/ 3176279 h 5229819"/>
              <a:gd name="connsiteX119" fmla="*/ 3154526 w 3154526"/>
              <a:gd name="connsiteY119" fmla="*/ 3250361 h 5229819"/>
              <a:gd name="connsiteX120" fmla="*/ 3091307 w 3154526"/>
              <a:gd name="connsiteY120" fmla="*/ 3229805 h 5229819"/>
              <a:gd name="connsiteX121" fmla="*/ 2723879 w 3154526"/>
              <a:gd name="connsiteY121" fmla="*/ 3162709 h 5229819"/>
              <a:gd name="connsiteX122" fmla="*/ 2203034 w 3154526"/>
              <a:gd name="connsiteY122" fmla="*/ 2922890 h 5229819"/>
              <a:gd name="connsiteX123" fmla="*/ 2101110 w 3154526"/>
              <a:gd name="connsiteY123" fmla="*/ 2793332 h 5229819"/>
              <a:gd name="connsiteX124" fmla="*/ 2116325 w 3154526"/>
              <a:gd name="connsiteY124" fmla="*/ 2687419 h 5229819"/>
              <a:gd name="connsiteX125" fmla="*/ 2319352 w 3154526"/>
              <a:gd name="connsiteY125" fmla="*/ 2601737 h 5229819"/>
              <a:gd name="connsiteX126" fmla="*/ 1350946 w 3154526"/>
              <a:gd name="connsiteY126" fmla="*/ 1631006 h 5229819"/>
              <a:gd name="connsiteX127" fmla="*/ 1004901 w 3154526"/>
              <a:gd name="connsiteY127" fmla="*/ 1697258 h 5229819"/>
              <a:gd name="connsiteX128" fmla="*/ 955407 w 3154526"/>
              <a:gd name="connsiteY128" fmla="*/ 1725240 h 5229819"/>
              <a:gd name="connsiteX129" fmla="*/ 1056827 w 3154526"/>
              <a:gd name="connsiteY129" fmla="*/ 1829253 h 5229819"/>
              <a:gd name="connsiteX130" fmla="*/ 1626585 w 3154526"/>
              <a:gd name="connsiteY130" fmla="*/ 2030287 h 5229819"/>
              <a:gd name="connsiteX131" fmla="*/ 2214811 w 3154526"/>
              <a:gd name="connsiteY131" fmla="*/ 2140743 h 5229819"/>
              <a:gd name="connsiteX132" fmla="*/ 2475442 w 3154526"/>
              <a:gd name="connsiteY132" fmla="*/ 2220115 h 5229819"/>
              <a:gd name="connsiteX133" fmla="*/ 1255641 w 3154526"/>
              <a:gd name="connsiteY133" fmla="*/ 1766864 h 5229819"/>
              <a:gd name="connsiteX134" fmla="*/ 1305929 w 3154526"/>
              <a:gd name="connsiteY134" fmla="*/ 1722974 h 5229819"/>
              <a:gd name="connsiteX135" fmla="*/ 2002915 w 3154526"/>
              <a:gd name="connsiteY135" fmla="*/ 1923946 h 5229819"/>
              <a:gd name="connsiteX136" fmla="*/ 2449662 w 3154526"/>
              <a:gd name="connsiteY136" fmla="*/ 2126020 h 5229819"/>
              <a:gd name="connsiteX137" fmla="*/ 2505028 w 3154526"/>
              <a:gd name="connsiteY137" fmla="*/ 2142789 h 5229819"/>
              <a:gd name="connsiteX138" fmla="*/ 2446175 w 3154526"/>
              <a:gd name="connsiteY138" fmla="*/ 2082091 h 5229819"/>
              <a:gd name="connsiteX139" fmla="*/ 2312648 w 3154526"/>
              <a:gd name="connsiteY139" fmla="*/ 1997116 h 5229819"/>
              <a:gd name="connsiteX140" fmla="*/ 1350946 w 3154526"/>
              <a:gd name="connsiteY140" fmla="*/ 1631006 h 5229819"/>
              <a:gd name="connsiteX141" fmla="*/ 2656659 w 3154526"/>
              <a:gd name="connsiteY141" fmla="*/ 1238775 h 5229819"/>
              <a:gd name="connsiteX142" fmla="*/ 2625436 w 3154526"/>
              <a:gd name="connsiteY142" fmla="*/ 1397072 h 5229819"/>
              <a:gd name="connsiteX143" fmla="*/ 2875161 w 3154526"/>
              <a:gd name="connsiteY143" fmla="*/ 2321650 h 5229819"/>
              <a:gd name="connsiteX144" fmla="*/ 2925722 w 3154526"/>
              <a:gd name="connsiteY144" fmla="*/ 2392692 h 5229819"/>
              <a:gd name="connsiteX145" fmla="*/ 2811462 w 3154526"/>
              <a:gd name="connsiteY145" fmla="*/ 1947758 h 5229819"/>
              <a:gd name="connsiteX146" fmla="*/ 2718919 w 3154526"/>
              <a:gd name="connsiteY146" fmla="*/ 1497019 h 5229819"/>
              <a:gd name="connsiteX147" fmla="*/ 2753255 w 3154526"/>
              <a:gd name="connsiteY147" fmla="*/ 1529176 h 5229819"/>
              <a:gd name="connsiteX148" fmla="*/ 2881379 w 3154526"/>
              <a:gd name="connsiteY148" fmla="*/ 2022317 h 5229819"/>
              <a:gd name="connsiteX149" fmla="*/ 2996393 w 3154526"/>
              <a:gd name="connsiteY149" fmla="*/ 2365005 h 5229819"/>
              <a:gd name="connsiteX150" fmla="*/ 3100133 w 3154526"/>
              <a:gd name="connsiteY150" fmla="*/ 2512233 h 5229819"/>
              <a:gd name="connsiteX151" fmla="*/ 3079545 w 3154526"/>
              <a:gd name="connsiteY151" fmla="*/ 1967247 h 5229819"/>
              <a:gd name="connsiteX152" fmla="*/ 2899475 w 3154526"/>
              <a:gd name="connsiteY152" fmla="*/ 1449951 h 5229819"/>
              <a:gd name="connsiteX153" fmla="*/ 2656659 w 3154526"/>
              <a:gd name="connsiteY153" fmla="*/ 1238775 h 5229819"/>
              <a:gd name="connsiteX154" fmla="*/ 1367798 w 3154526"/>
              <a:gd name="connsiteY154" fmla="*/ 807514 h 5229819"/>
              <a:gd name="connsiteX155" fmla="*/ 1321670 w 3154526"/>
              <a:gd name="connsiteY155" fmla="*/ 812743 h 5229819"/>
              <a:gd name="connsiteX156" fmla="*/ 1326427 w 3154526"/>
              <a:gd name="connsiteY156" fmla="*/ 995044 h 5229819"/>
              <a:gd name="connsiteX157" fmla="*/ 1646715 w 3154526"/>
              <a:gd name="connsiteY157" fmla="*/ 1403714 h 5229819"/>
              <a:gd name="connsiteX158" fmla="*/ 1699020 w 3154526"/>
              <a:gd name="connsiteY158" fmla="*/ 1462003 h 5229819"/>
              <a:gd name="connsiteX159" fmla="*/ 2128129 w 3154526"/>
              <a:gd name="connsiteY159" fmla="*/ 1776540 h 5229819"/>
              <a:gd name="connsiteX160" fmla="*/ 2153908 w 3154526"/>
              <a:gd name="connsiteY160" fmla="*/ 1776925 h 5229819"/>
              <a:gd name="connsiteX161" fmla="*/ 1447891 w 3154526"/>
              <a:gd name="connsiteY161" fmla="*/ 949010 h 5229819"/>
              <a:gd name="connsiteX162" fmla="*/ 1451500 w 3154526"/>
              <a:gd name="connsiteY162" fmla="*/ 904772 h 5229819"/>
              <a:gd name="connsiteX163" fmla="*/ 1824226 w 3154526"/>
              <a:gd name="connsiteY163" fmla="*/ 1311217 h 5229819"/>
              <a:gd name="connsiteX164" fmla="*/ 2204689 w 3154526"/>
              <a:gd name="connsiteY164" fmla="*/ 1730927 h 5229819"/>
              <a:gd name="connsiteX165" fmla="*/ 1890667 w 3154526"/>
              <a:gd name="connsiteY165" fmla="*/ 1206353 h 5229819"/>
              <a:gd name="connsiteX166" fmla="*/ 1627192 w 3154526"/>
              <a:gd name="connsiteY166" fmla="*/ 933479 h 5229819"/>
              <a:gd name="connsiteX167" fmla="*/ 1367798 w 3154526"/>
              <a:gd name="connsiteY167" fmla="*/ 807514 h 5229819"/>
              <a:gd name="connsiteX168" fmla="*/ 283580 w 3154526"/>
              <a:gd name="connsiteY168" fmla="*/ 681216 h 5229819"/>
              <a:gd name="connsiteX169" fmla="*/ 110348 w 3154526"/>
              <a:gd name="connsiteY169" fmla="*/ 708025 h 5229819"/>
              <a:gd name="connsiteX170" fmla="*/ 85723 w 3154526"/>
              <a:gd name="connsiteY170" fmla="*/ 819576 h 5229819"/>
              <a:gd name="connsiteX171" fmla="*/ 199932 w 3154526"/>
              <a:gd name="connsiteY171" fmla="*/ 893664 h 5229819"/>
              <a:gd name="connsiteX172" fmla="*/ 740736 w 3154526"/>
              <a:gd name="connsiteY172" fmla="*/ 1064235 h 5229819"/>
              <a:gd name="connsiteX173" fmla="*/ 1110528 w 3154526"/>
              <a:gd name="connsiteY173" fmla="*/ 1146285 h 5229819"/>
              <a:gd name="connsiteX174" fmla="*/ 459412 w 3154526"/>
              <a:gd name="connsiteY174" fmla="*/ 885372 h 5229819"/>
              <a:gd name="connsiteX175" fmla="*/ 543138 w 3154526"/>
              <a:gd name="connsiteY175" fmla="*/ 845601 h 5229819"/>
              <a:gd name="connsiteX176" fmla="*/ 910153 w 3154526"/>
              <a:gd name="connsiteY176" fmla="*/ 948610 h 5229819"/>
              <a:gd name="connsiteX177" fmla="*/ 966399 w 3154526"/>
              <a:gd name="connsiteY177" fmla="*/ 962382 h 5229819"/>
              <a:gd name="connsiteX178" fmla="*/ 283580 w 3154526"/>
              <a:gd name="connsiteY178" fmla="*/ 681216 h 5229819"/>
              <a:gd name="connsiteX179" fmla="*/ 1590373 w 3154526"/>
              <a:gd name="connsiteY179" fmla="*/ 207352 h 5229819"/>
              <a:gd name="connsiteX180" fmla="*/ 1849000 w 3154526"/>
              <a:gd name="connsiteY180" fmla="*/ 1052202 h 5229819"/>
              <a:gd name="connsiteX181" fmla="*/ 1897521 w 3154526"/>
              <a:gd name="connsiteY181" fmla="*/ 1104633 h 5229819"/>
              <a:gd name="connsiteX182" fmla="*/ 1590373 w 3154526"/>
              <a:gd name="connsiteY182" fmla="*/ 207352 h 5229819"/>
              <a:gd name="connsiteX183" fmla="*/ 1477590 w 3154526"/>
              <a:gd name="connsiteY183" fmla="*/ 196987 h 5229819"/>
              <a:gd name="connsiteX184" fmla="*/ 1734197 w 3154526"/>
              <a:gd name="connsiteY184" fmla="*/ 915385 h 5229819"/>
              <a:gd name="connsiteX185" fmla="*/ 1477590 w 3154526"/>
              <a:gd name="connsiteY185" fmla="*/ 196987 h 5229819"/>
              <a:gd name="connsiteX186" fmla="*/ 1520807 w 3154526"/>
              <a:gd name="connsiteY186" fmla="*/ 401 h 5229819"/>
              <a:gd name="connsiteX187" fmla="*/ 1959261 w 3154526"/>
              <a:gd name="connsiteY187" fmla="*/ 1004279 h 5229819"/>
              <a:gd name="connsiteX188" fmla="*/ 1999831 w 3154526"/>
              <a:gd name="connsiteY188" fmla="*/ 1233302 h 5229819"/>
              <a:gd name="connsiteX189" fmla="*/ 2119085 w 3154526"/>
              <a:gd name="connsiteY189" fmla="*/ 1423964 h 5229819"/>
              <a:gd name="connsiteX190" fmla="*/ 2335471 w 3154526"/>
              <a:gd name="connsiteY190" fmla="*/ 1850384 h 5229819"/>
              <a:gd name="connsiteX191" fmla="*/ 2392591 w 3154526"/>
              <a:gd name="connsiteY191" fmla="*/ 1951489 h 5229819"/>
              <a:gd name="connsiteX192" fmla="*/ 2748943 w 3154526"/>
              <a:gd name="connsiteY192" fmla="*/ 2303364 h 5229819"/>
              <a:gd name="connsiteX193" fmla="*/ 2806241 w 3154526"/>
              <a:gd name="connsiteY193" fmla="*/ 2339964 h 5229819"/>
              <a:gd name="connsiteX194" fmla="*/ 2679338 w 3154526"/>
              <a:gd name="connsiteY194" fmla="*/ 2010074 h 5229819"/>
              <a:gd name="connsiteX195" fmla="*/ 2606989 w 3154526"/>
              <a:gd name="connsiteY195" fmla="*/ 1775538 h 5229819"/>
              <a:gd name="connsiteX196" fmla="*/ 2582155 w 3154526"/>
              <a:gd name="connsiteY196" fmla="*/ 1309760 h 5229819"/>
              <a:gd name="connsiteX197" fmla="*/ 2592851 w 3154526"/>
              <a:gd name="connsiteY197" fmla="*/ 1261833 h 5229819"/>
              <a:gd name="connsiteX198" fmla="*/ 2718128 w 3154526"/>
              <a:gd name="connsiteY198" fmla="*/ 1210907 h 5229819"/>
              <a:gd name="connsiteX199" fmla="*/ 2951511 w 3154526"/>
              <a:gd name="connsiteY199" fmla="*/ 1441852 h 5229819"/>
              <a:gd name="connsiteX200" fmla="*/ 3144770 w 3154526"/>
              <a:gd name="connsiteY200" fmla="*/ 2025597 h 5229819"/>
              <a:gd name="connsiteX201" fmla="*/ 3154526 w 3154526"/>
              <a:gd name="connsiteY201" fmla="*/ 2110676 h 5229819"/>
              <a:gd name="connsiteX202" fmla="*/ 3154526 w 3154526"/>
              <a:gd name="connsiteY202" fmla="*/ 2821253 h 5229819"/>
              <a:gd name="connsiteX203" fmla="*/ 2760231 w 3154526"/>
              <a:gd name="connsiteY203" fmla="*/ 2387604 h 5229819"/>
              <a:gd name="connsiteX204" fmla="*/ 2690109 w 3154526"/>
              <a:gd name="connsiteY204" fmla="*/ 2343136 h 5229819"/>
              <a:gd name="connsiteX205" fmla="*/ 2584945 w 3154526"/>
              <a:gd name="connsiteY205" fmla="*/ 2319604 h 5229819"/>
              <a:gd name="connsiteX206" fmla="*/ 2476459 w 3154526"/>
              <a:gd name="connsiteY206" fmla="*/ 2274585 h 5229819"/>
              <a:gd name="connsiteX207" fmla="*/ 1635021 w 3154526"/>
              <a:gd name="connsiteY207" fmla="*/ 2080790 h 5229819"/>
              <a:gd name="connsiteX208" fmla="*/ 994284 w 3154526"/>
              <a:gd name="connsiteY208" fmla="*/ 1848426 h 5229819"/>
              <a:gd name="connsiteX209" fmla="*/ 900907 w 3154526"/>
              <a:gd name="connsiteY209" fmla="*/ 1722986 h 5229819"/>
              <a:gd name="connsiteX210" fmla="*/ 1019942 w 3154526"/>
              <a:gd name="connsiteY210" fmla="*/ 1634959 h 5229819"/>
              <a:gd name="connsiteX211" fmla="*/ 1436756 w 3154526"/>
              <a:gd name="connsiteY211" fmla="*/ 1581585 h 5229819"/>
              <a:gd name="connsiteX212" fmla="*/ 1745065 w 3154526"/>
              <a:gd name="connsiteY212" fmla="*/ 1615304 h 5229819"/>
              <a:gd name="connsiteX213" fmla="*/ 1601192 w 3154526"/>
              <a:gd name="connsiteY213" fmla="*/ 1445865 h 5229819"/>
              <a:gd name="connsiteX214" fmla="*/ 1401935 w 3154526"/>
              <a:gd name="connsiteY214" fmla="*/ 1322332 h 5229819"/>
              <a:gd name="connsiteX215" fmla="*/ 1350058 w 3154526"/>
              <a:gd name="connsiteY215" fmla="*/ 1304329 h 5229819"/>
              <a:gd name="connsiteX216" fmla="*/ 1196299 w 3154526"/>
              <a:gd name="connsiteY216" fmla="*/ 1267380 h 5229819"/>
              <a:gd name="connsiteX217" fmla="*/ 1010774 w 3154526"/>
              <a:gd name="connsiteY217" fmla="*/ 1183133 h 5229819"/>
              <a:gd name="connsiteX218" fmla="*/ 762606 w 3154526"/>
              <a:gd name="connsiteY218" fmla="*/ 1122658 h 5229819"/>
              <a:gd name="connsiteX219" fmla="*/ 154893 w 3154526"/>
              <a:gd name="connsiteY219" fmla="*/ 930327 h 5229819"/>
              <a:gd name="connsiteX220" fmla="*/ 41348 w 3154526"/>
              <a:gd name="connsiteY220" fmla="*/ 855682 h 5229819"/>
              <a:gd name="connsiteX221" fmla="*/ 71618 w 3154526"/>
              <a:gd name="connsiteY221" fmla="*/ 669959 h 5229819"/>
              <a:gd name="connsiteX222" fmla="*/ 192882 w 3154526"/>
              <a:gd name="connsiteY222" fmla="*/ 633126 h 5229819"/>
              <a:gd name="connsiteX223" fmla="*/ 753661 w 3154526"/>
              <a:gd name="connsiteY223" fmla="*/ 741211 h 5229819"/>
              <a:gd name="connsiteX224" fmla="*/ 1255776 w 3154526"/>
              <a:gd name="connsiteY224" fmla="*/ 1147472 h 5229819"/>
              <a:gd name="connsiteX225" fmla="*/ 1455766 w 3154526"/>
              <a:gd name="connsiteY225" fmla="*/ 1276598 h 5229819"/>
              <a:gd name="connsiteX226" fmla="*/ 1288932 w 3154526"/>
              <a:gd name="connsiteY226" fmla="*/ 1033280 h 5229819"/>
              <a:gd name="connsiteX227" fmla="*/ 1232411 w 3154526"/>
              <a:gd name="connsiteY227" fmla="*/ 880301 h 5229819"/>
              <a:gd name="connsiteX228" fmla="*/ 1384570 w 3154526"/>
              <a:gd name="connsiteY228" fmla="*/ 733996 h 5229819"/>
              <a:gd name="connsiteX229" fmla="*/ 1507746 w 3154526"/>
              <a:gd name="connsiteY229" fmla="*/ 755398 h 5229819"/>
              <a:gd name="connsiteX230" fmla="*/ 1477350 w 3154526"/>
              <a:gd name="connsiteY230" fmla="*/ 678725 h 5229819"/>
              <a:gd name="connsiteX231" fmla="*/ 1417151 w 3154526"/>
              <a:gd name="connsiteY231" fmla="*/ 168105 h 5229819"/>
              <a:gd name="connsiteX232" fmla="*/ 1520807 w 3154526"/>
              <a:gd name="connsiteY232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3154526" h="5229819"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lnTo>
                  <a:pt x="3154526" y="4805985"/>
                </a:lnTo>
                <a:lnTo>
                  <a:pt x="3154526" y="4854317"/>
                </a:lnTo>
                <a:lnTo>
                  <a:pt x="3077489" y="4835342"/>
                </a:lnTo>
                <a:cubicBezTo>
                  <a:pt x="3033509" y="4827066"/>
                  <a:pt x="2989112" y="4821557"/>
                  <a:pt x="2943802" y="4819637"/>
                </a:cubicBez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lnTo>
                  <a:pt x="3154526" y="4968709"/>
                </a:lnTo>
                <a:lnTo>
                  <a:pt x="3154526" y="5031765"/>
                </a:lnTo>
                <a:lnTo>
                  <a:pt x="3014835" y="5034301"/>
                </a:lnTo>
                <a:cubicBezTo>
                  <a:pt x="2710439" y="5051677"/>
                  <a:pt x="2441583" y="5097943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lnTo>
                  <a:pt x="3154526" y="5146324"/>
                </a:lnTo>
                <a:lnTo>
                  <a:pt x="3154526" y="5195560"/>
                </a:lnTo>
                <a:lnTo>
                  <a:pt x="2893424" y="5222073"/>
                </a:ln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lnTo>
                  <a:pt x="3154526" y="3990464"/>
                </a:lnTo>
                <a:lnTo>
                  <a:pt x="3154526" y="4060395"/>
                </a:lnTo>
                <a:lnTo>
                  <a:pt x="3036403" y="3972021"/>
                </a:lnTo>
                <a:cubicBezTo>
                  <a:pt x="2907615" y="3883525"/>
                  <a:pt x="2779554" y="3819455"/>
                  <a:pt x="2688997" y="3810128"/>
                </a:cubicBezTo>
                <a:cubicBezTo>
                  <a:pt x="2831670" y="3941058"/>
                  <a:pt x="2937046" y="4076752"/>
                  <a:pt x="3092476" y="4164235"/>
                </a:cubicBezTo>
                <a:lnTo>
                  <a:pt x="3154526" y="4207256"/>
                </a:lnTo>
                <a:lnTo>
                  <a:pt x="3154526" y="4417507"/>
                </a:lnTo>
                <a:lnTo>
                  <a:pt x="3087942" y="4378606"/>
                </a:lnTo>
                <a:cubicBezTo>
                  <a:pt x="3102143" y="4394351"/>
                  <a:pt x="3115996" y="4410565"/>
                  <a:pt x="3130359" y="4425849"/>
                </a:cubicBezTo>
                <a:lnTo>
                  <a:pt x="3154526" y="4447989"/>
                </a:lnTo>
                <a:lnTo>
                  <a:pt x="3154526" y="4543354"/>
                </a:lnTo>
                <a:lnTo>
                  <a:pt x="3094526" y="4521621"/>
                </a:lnTo>
                <a:cubicBezTo>
                  <a:pt x="3058315" y="4508467"/>
                  <a:pt x="3021946" y="449579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785895" y="4647295"/>
                  <a:pt x="2924346" y="4650622"/>
                  <a:pt x="3060973" y="4624283"/>
                </a:cubicBezTo>
                <a:lnTo>
                  <a:pt x="3154526" y="4599347"/>
                </a:lnTo>
                <a:lnTo>
                  <a:pt x="3154526" y="4661496"/>
                </a:lnTo>
                <a:lnTo>
                  <a:pt x="3124590" y="4670972"/>
                </a:lnTo>
                <a:cubicBezTo>
                  <a:pt x="2971313" y="4708028"/>
                  <a:pt x="2814417" y="4711286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600173" y="3247414"/>
                </a:moveTo>
                <a:cubicBezTo>
                  <a:pt x="2739107" y="3233347"/>
                  <a:pt x="2875094" y="3248675"/>
                  <a:pt x="3008079" y="3291395"/>
                </a:cubicBezTo>
                <a:lnTo>
                  <a:pt x="3154526" y="3354047"/>
                </a:lnTo>
                <a:lnTo>
                  <a:pt x="3154526" y="3464030"/>
                </a:lnTo>
                <a:lnTo>
                  <a:pt x="3150012" y="3464430"/>
                </a:lnTo>
                <a:cubicBezTo>
                  <a:pt x="3100914" y="3475356"/>
                  <a:pt x="3052436" y="3493594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460502" y="3268829"/>
                  <a:pt x="2530706" y="3254447"/>
                  <a:pt x="2600173" y="3247414"/>
                </a:cubicBezTo>
                <a:close/>
                <a:moveTo>
                  <a:pt x="2319352" y="2601737"/>
                </a:move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23787" y="2904282"/>
                  <a:pt x="3073991" y="2942035"/>
                  <a:pt x="3121568" y="2982134"/>
                </a:cubicBezTo>
                <a:lnTo>
                  <a:pt x="3154526" y="3011886"/>
                </a:lnTo>
                <a:lnTo>
                  <a:pt x="3154526" y="3160319"/>
                </a:lnTo>
                <a:lnTo>
                  <a:pt x="3067546" y="3110720"/>
                </a:lnTo>
                <a:cubicBezTo>
                  <a:pt x="2761030" y="2947917"/>
                  <a:pt x="2322476" y="2787314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675451" y="3114433"/>
                  <a:pt x="2844900" y="3140546"/>
                  <a:pt x="3016861" y="3160740"/>
                </a:cubicBezTo>
                <a:lnTo>
                  <a:pt x="3154526" y="3176279"/>
                </a:lnTo>
                <a:lnTo>
                  <a:pt x="3154526" y="3250361"/>
                </a:lnTo>
                <a:lnTo>
                  <a:pt x="3091307" y="3229805"/>
                </a:ln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38773" y="1630286"/>
                  <a:pt x="3113633" y="1822140"/>
                  <a:pt x="3144770" y="2025597"/>
                </a:cubicBezTo>
                <a:lnTo>
                  <a:pt x="3154526" y="2110676"/>
                </a:lnTo>
                <a:lnTo>
                  <a:pt x="3154526" y="2821253"/>
                </a:lnTo>
                <a:lnTo>
                  <a:pt x="2760231" y="2387604"/>
                </a:ln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7CB19B63-2AAF-E86D-D7F1-B659DB36B5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27188"/>
          <a:stretch>
            <a:fillRect/>
          </a:stretch>
        </p:blipFill>
        <p:spPr>
          <a:xfrm>
            <a:off x="-1" y="2673019"/>
            <a:ext cx="1697023" cy="1898712"/>
          </a:xfrm>
          <a:custGeom>
            <a:avLst/>
            <a:gdLst>
              <a:gd name="connsiteX0" fmla="*/ 0 w 1697023"/>
              <a:gd name="connsiteY0" fmla="*/ 0 h 1898712"/>
              <a:gd name="connsiteX1" fmla="*/ 1697023 w 1697023"/>
              <a:gd name="connsiteY1" fmla="*/ 0 h 1898712"/>
              <a:gd name="connsiteX2" fmla="*/ 1697023 w 1697023"/>
              <a:gd name="connsiteY2" fmla="*/ 1898712 h 1898712"/>
              <a:gd name="connsiteX3" fmla="*/ 0 w 1697023"/>
              <a:gd name="connsiteY3" fmla="*/ 1898712 h 18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023" h="1898712">
                <a:moveTo>
                  <a:pt x="0" y="0"/>
                </a:moveTo>
                <a:lnTo>
                  <a:pt x="1697023" y="0"/>
                </a:lnTo>
                <a:lnTo>
                  <a:pt x="1697023" y="1898712"/>
                </a:lnTo>
                <a:lnTo>
                  <a:pt x="0" y="1898712"/>
                </a:ln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83712F38-4391-A499-56E2-8F095A50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2843784"/>
          </a:xfrm>
        </p:spPr>
        <p:txBody>
          <a:bodyPr anchor="b" anchorCtr="0"/>
          <a:lstStyle>
            <a:lvl1pPr algn="ctr">
              <a:defRPr sz="4800" cap="none" baseline="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1114" y="3825875"/>
            <a:ext cx="8109772" cy="264477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F179F09D-FCEF-2378-FD6D-390137D19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xmlns="" id="{43E2AC72-73DB-7038-4867-55751103F5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xmlns="" id="{C4B21F26-677B-015C-5D71-238B3798DF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A3F1B258-8FBC-06A8-3A1F-466CEEDBBE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5879804"/>
            <a:ext cx="4707470" cy="978196"/>
          </a:xfrm>
          <a:custGeom>
            <a:avLst/>
            <a:gdLst>
              <a:gd name="connsiteX0" fmla="*/ 4059737 w 4707470"/>
              <a:gd name="connsiteY0" fmla="*/ 967990 h 978196"/>
              <a:gd name="connsiteX1" fmla="*/ 4058450 w 4707470"/>
              <a:gd name="connsiteY1" fmla="*/ 978196 h 978196"/>
              <a:gd name="connsiteX2" fmla="*/ 4010063 w 4707470"/>
              <a:gd name="connsiteY2" fmla="*/ 978196 h 978196"/>
              <a:gd name="connsiteX3" fmla="*/ 0 w 4707470"/>
              <a:gd name="connsiteY3" fmla="*/ 488477 h 978196"/>
              <a:gd name="connsiteX4" fmla="*/ 72049 w 4707470"/>
              <a:gd name="connsiteY4" fmla="*/ 656791 h 978196"/>
              <a:gd name="connsiteX5" fmla="*/ 206640 w 4707470"/>
              <a:gd name="connsiteY5" fmla="*/ 886509 h 978196"/>
              <a:gd name="connsiteX6" fmla="*/ 272042 w 4707470"/>
              <a:gd name="connsiteY6" fmla="*/ 978196 h 978196"/>
              <a:gd name="connsiteX7" fmla="*/ 184579 w 4707470"/>
              <a:gd name="connsiteY7" fmla="*/ 978196 h 978196"/>
              <a:gd name="connsiteX8" fmla="*/ 149828 w 4707470"/>
              <a:gd name="connsiteY8" fmla="*/ 932137 h 978196"/>
              <a:gd name="connsiteX9" fmla="*/ 29898 w 4707470"/>
              <a:gd name="connsiteY9" fmla="*/ 726361 h 978196"/>
              <a:gd name="connsiteX10" fmla="*/ 0 w 4707470"/>
              <a:gd name="connsiteY10" fmla="*/ 659079 h 978196"/>
              <a:gd name="connsiteX11" fmla="*/ 2427853 w 4707470"/>
              <a:gd name="connsiteY11" fmla="*/ 69987 h 978196"/>
              <a:gd name="connsiteX12" fmla="*/ 2017693 w 4707470"/>
              <a:gd name="connsiteY12" fmla="*/ 122737 h 978196"/>
              <a:gd name="connsiteX13" fmla="*/ 1217707 w 4707470"/>
              <a:gd name="connsiteY13" fmla="*/ 266029 h 978196"/>
              <a:gd name="connsiteX14" fmla="*/ 848303 w 4707470"/>
              <a:gd name="connsiteY14" fmla="*/ 292389 h 978196"/>
              <a:gd name="connsiteX15" fmla="*/ 2617347 w 4707470"/>
              <a:gd name="connsiteY15" fmla="*/ 268805 h 978196"/>
              <a:gd name="connsiteX16" fmla="*/ 2575151 w 4707470"/>
              <a:gd name="connsiteY16" fmla="*/ 346132 h 978196"/>
              <a:gd name="connsiteX17" fmla="*/ 1592825 w 4707470"/>
              <a:gd name="connsiteY17" fmla="*/ 430392 h 978196"/>
              <a:gd name="connsiteX18" fmla="*/ 927202 w 4707470"/>
              <a:gd name="connsiteY18" fmla="*/ 395014 h 978196"/>
              <a:gd name="connsiteX19" fmla="*/ 848774 w 4707470"/>
              <a:gd name="connsiteY19" fmla="*/ 400725 h 978196"/>
              <a:gd name="connsiteX20" fmla="*/ 953198 w 4707470"/>
              <a:gd name="connsiteY20" fmla="*/ 446968 h 978196"/>
              <a:gd name="connsiteX21" fmla="*/ 1164217 w 4707470"/>
              <a:gd name="connsiteY21" fmla="*/ 487531 h 978196"/>
              <a:gd name="connsiteX22" fmla="*/ 2563251 w 4707470"/>
              <a:gd name="connsiteY22" fmla="*/ 479630 h 978196"/>
              <a:gd name="connsiteX23" fmla="*/ 2969415 w 4707470"/>
              <a:gd name="connsiteY23" fmla="*/ 235206 h 978196"/>
              <a:gd name="connsiteX24" fmla="*/ 3018419 w 4707470"/>
              <a:gd name="connsiteY24" fmla="*/ 177666 h 978196"/>
              <a:gd name="connsiteX25" fmla="*/ 2838754 w 4707470"/>
              <a:gd name="connsiteY25" fmla="*/ 98695 h 978196"/>
              <a:gd name="connsiteX26" fmla="*/ 2427853 w 4707470"/>
              <a:gd name="connsiteY26" fmla="*/ 69987 h 978196"/>
              <a:gd name="connsiteX27" fmla="*/ 2444158 w 4707470"/>
              <a:gd name="connsiteY27" fmla="*/ 387 h 978196"/>
              <a:gd name="connsiteX28" fmla="*/ 2908628 w 4707470"/>
              <a:gd name="connsiteY28" fmla="*/ 45735 h 978196"/>
              <a:gd name="connsiteX29" fmla="*/ 3088619 w 4707470"/>
              <a:gd name="connsiteY29" fmla="*/ 154653 h 978196"/>
              <a:gd name="connsiteX30" fmla="*/ 2980945 w 4707470"/>
              <a:gd name="connsiteY30" fmla="*/ 318333 h 978196"/>
              <a:gd name="connsiteX31" fmla="*/ 2478738 w 4707470"/>
              <a:gd name="connsiteY31" fmla="*/ 580498 h 978196"/>
              <a:gd name="connsiteX32" fmla="*/ 2071312 w 4707470"/>
              <a:gd name="connsiteY32" fmla="*/ 685100 h 978196"/>
              <a:gd name="connsiteX33" fmla="*/ 2336932 w 4707470"/>
              <a:gd name="connsiteY33" fmla="*/ 823834 h 978196"/>
              <a:gd name="connsiteX34" fmla="*/ 2650218 w 4707470"/>
              <a:gd name="connsiteY34" fmla="*/ 880372 h 978196"/>
              <a:gd name="connsiteX35" fmla="*/ 2724828 w 4707470"/>
              <a:gd name="connsiteY35" fmla="*/ 877816 h 978196"/>
              <a:gd name="connsiteX36" fmla="*/ 2937906 w 4707470"/>
              <a:gd name="connsiteY36" fmla="*/ 850216 h 978196"/>
              <a:gd name="connsiteX37" fmla="*/ 3214489 w 4707470"/>
              <a:gd name="connsiteY37" fmla="*/ 865310 h 978196"/>
              <a:gd name="connsiteX38" fmla="*/ 3558811 w 4707470"/>
              <a:gd name="connsiteY38" fmla="*/ 821783 h 978196"/>
              <a:gd name="connsiteX39" fmla="*/ 4423716 w 4707470"/>
              <a:gd name="connsiteY39" fmla="*/ 769182 h 978196"/>
              <a:gd name="connsiteX40" fmla="*/ 4604328 w 4707470"/>
              <a:gd name="connsiteY40" fmla="*/ 806587 h 978196"/>
              <a:gd name="connsiteX41" fmla="*/ 4700071 w 4707470"/>
              <a:gd name="connsiteY41" fmla="*/ 978164 h 978196"/>
              <a:gd name="connsiteX42" fmla="*/ 4700051 w 4707470"/>
              <a:gd name="connsiteY42" fmla="*/ 978196 h 978196"/>
              <a:gd name="connsiteX43" fmla="*/ 4626911 w 4707470"/>
              <a:gd name="connsiteY43" fmla="*/ 978196 h 978196"/>
              <a:gd name="connsiteX44" fmla="*/ 4634858 w 4707470"/>
              <a:gd name="connsiteY44" fmla="*/ 938205 h 978196"/>
              <a:gd name="connsiteX45" fmla="*/ 4565805 w 4707470"/>
              <a:gd name="connsiteY45" fmla="*/ 871619 h 978196"/>
              <a:gd name="connsiteX46" fmla="*/ 4384624 w 4707470"/>
              <a:gd name="connsiteY46" fmla="*/ 835208 h 978196"/>
              <a:gd name="connsiteX47" fmla="*/ 4191174 w 4707470"/>
              <a:gd name="connsiteY47" fmla="*/ 828605 h 978196"/>
              <a:gd name="connsiteX48" fmla="*/ 3615233 w 4707470"/>
              <a:gd name="connsiteY48" fmla="*/ 882733 h 978196"/>
              <a:gd name="connsiteX49" fmla="*/ 3106122 w 4707470"/>
              <a:gd name="connsiteY49" fmla="*/ 957428 h 978196"/>
              <a:gd name="connsiteX50" fmla="*/ 3167669 w 4707470"/>
              <a:gd name="connsiteY50" fmla="*/ 978196 h 978196"/>
              <a:gd name="connsiteX51" fmla="*/ 2761995 w 4707470"/>
              <a:gd name="connsiteY51" fmla="*/ 978196 h 978196"/>
              <a:gd name="connsiteX52" fmla="*/ 2604435 w 4707470"/>
              <a:gd name="connsiteY52" fmla="*/ 961624 h 978196"/>
              <a:gd name="connsiteX53" fmla="*/ 2629619 w 4707470"/>
              <a:gd name="connsiteY53" fmla="*/ 978196 h 978196"/>
              <a:gd name="connsiteX54" fmla="*/ 2442177 w 4707470"/>
              <a:gd name="connsiteY54" fmla="*/ 978196 h 978196"/>
              <a:gd name="connsiteX55" fmla="*/ 2299922 w 4707470"/>
              <a:gd name="connsiteY55" fmla="*/ 896786 h 978196"/>
              <a:gd name="connsiteX56" fmla="*/ 2204982 w 4707470"/>
              <a:gd name="connsiteY56" fmla="*/ 850389 h 978196"/>
              <a:gd name="connsiteX57" fmla="*/ 1506483 w 4707470"/>
              <a:gd name="connsiteY57" fmla="*/ 669446 h 978196"/>
              <a:gd name="connsiteX58" fmla="*/ 1473612 w 4707470"/>
              <a:gd name="connsiteY58" fmla="*/ 681163 h 978196"/>
              <a:gd name="connsiteX59" fmla="*/ 1855475 w 4707470"/>
              <a:gd name="connsiteY59" fmla="*/ 879104 h 978196"/>
              <a:gd name="connsiteX60" fmla="*/ 2046452 w 4707470"/>
              <a:gd name="connsiteY60" fmla="*/ 978196 h 978196"/>
              <a:gd name="connsiteX61" fmla="*/ 1905580 w 4707470"/>
              <a:gd name="connsiteY61" fmla="*/ 978196 h 978196"/>
              <a:gd name="connsiteX62" fmla="*/ 1792576 w 4707470"/>
              <a:gd name="connsiteY62" fmla="*/ 917483 h 978196"/>
              <a:gd name="connsiteX63" fmla="*/ 1431825 w 4707470"/>
              <a:gd name="connsiteY63" fmla="*/ 761296 h 978196"/>
              <a:gd name="connsiteX64" fmla="*/ 1584066 w 4707470"/>
              <a:gd name="connsiteY64" fmla="*/ 912806 h 978196"/>
              <a:gd name="connsiteX65" fmla="*/ 1665294 w 4707470"/>
              <a:gd name="connsiteY65" fmla="*/ 978196 h 978196"/>
              <a:gd name="connsiteX66" fmla="*/ 1530478 w 4707470"/>
              <a:gd name="connsiteY66" fmla="*/ 978196 h 978196"/>
              <a:gd name="connsiteX67" fmla="*/ 1433502 w 4707470"/>
              <a:gd name="connsiteY67" fmla="*/ 903764 h 978196"/>
              <a:gd name="connsiteX68" fmla="*/ 1207351 w 4707470"/>
              <a:gd name="connsiteY68" fmla="*/ 677361 h 978196"/>
              <a:gd name="connsiteX69" fmla="*/ 1085279 w 4707470"/>
              <a:gd name="connsiteY69" fmla="*/ 580996 h 978196"/>
              <a:gd name="connsiteX70" fmla="*/ 460678 w 4707470"/>
              <a:gd name="connsiteY70" fmla="*/ 320100 h 978196"/>
              <a:gd name="connsiteX71" fmla="*/ 370062 w 4707470"/>
              <a:gd name="connsiteY71" fmla="*/ 302529 h 978196"/>
              <a:gd name="connsiteX72" fmla="*/ 692974 w 4707470"/>
              <a:gd name="connsiteY72" fmla="*/ 645063 h 978196"/>
              <a:gd name="connsiteX73" fmla="*/ 899891 w 4707470"/>
              <a:gd name="connsiteY73" fmla="*/ 897040 h 978196"/>
              <a:gd name="connsiteX74" fmla="*/ 958299 w 4707470"/>
              <a:gd name="connsiteY74" fmla="*/ 978196 h 978196"/>
              <a:gd name="connsiteX75" fmla="*/ 856593 w 4707470"/>
              <a:gd name="connsiteY75" fmla="*/ 978196 h 978196"/>
              <a:gd name="connsiteX76" fmla="*/ 745097 w 4707470"/>
              <a:gd name="connsiteY76" fmla="*/ 814331 h 978196"/>
              <a:gd name="connsiteX77" fmla="*/ 291682 w 4707470"/>
              <a:gd name="connsiteY77" fmla="*/ 357455 h 978196"/>
              <a:gd name="connsiteX78" fmla="*/ 192689 w 4707470"/>
              <a:gd name="connsiteY78" fmla="*/ 294672 h 978196"/>
              <a:gd name="connsiteX79" fmla="*/ 556080 w 4707470"/>
              <a:gd name="connsiteY79" fmla="*/ 783560 h 978196"/>
              <a:gd name="connsiteX80" fmla="*/ 645779 w 4707470"/>
              <a:gd name="connsiteY80" fmla="*/ 904799 h 978196"/>
              <a:gd name="connsiteX81" fmla="*/ 703943 w 4707470"/>
              <a:gd name="connsiteY81" fmla="*/ 978196 h 978196"/>
              <a:gd name="connsiteX82" fmla="*/ 621039 w 4707470"/>
              <a:gd name="connsiteY82" fmla="*/ 978196 h 978196"/>
              <a:gd name="connsiteX83" fmla="*/ 430820 w 4707470"/>
              <a:gd name="connsiteY83" fmla="*/ 725635 h 978196"/>
              <a:gd name="connsiteX84" fmla="*/ 116693 w 4707470"/>
              <a:gd name="connsiteY84" fmla="*/ 361863 h 978196"/>
              <a:gd name="connsiteX85" fmla="*/ 50540 w 4707470"/>
              <a:gd name="connsiteY85" fmla="*/ 310444 h 978196"/>
              <a:gd name="connsiteX86" fmla="*/ 0 w 4707470"/>
              <a:gd name="connsiteY86" fmla="*/ 281606 h 978196"/>
              <a:gd name="connsiteX87" fmla="*/ 0 w 4707470"/>
              <a:gd name="connsiteY87" fmla="*/ 27934 h 978196"/>
              <a:gd name="connsiteX88" fmla="*/ 404992 w 4707470"/>
              <a:gd name="connsiteY88" fmla="*/ 222649 h 978196"/>
              <a:gd name="connsiteX89" fmla="*/ 515732 w 4707470"/>
              <a:gd name="connsiteY89" fmla="*/ 243759 h 978196"/>
              <a:gd name="connsiteX90" fmla="*/ 660613 w 4707470"/>
              <a:gd name="connsiteY90" fmla="*/ 222758 h 978196"/>
              <a:gd name="connsiteX91" fmla="*/ 820261 w 4707470"/>
              <a:gd name="connsiteY91" fmla="*/ 226406 h 978196"/>
              <a:gd name="connsiteX92" fmla="*/ 1982193 w 4707470"/>
              <a:gd name="connsiteY92" fmla="*/ 65102 h 978196"/>
              <a:gd name="connsiteX93" fmla="*/ 2444158 w 4707470"/>
              <a:gd name="connsiteY93" fmla="*/ 387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707470" h="978196">
                <a:moveTo>
                  <a:pt x="4059737" y="967990"/>
                </a:moveTo>
                <a:lnTo>
                  <a:pt x="4058450" y="978196"/>
                </a:lnTo>
                <a:lnTo>
                  <a:pt x="4010063" y="978196"/>
                </a:lnTo>
                <a:close/>
                <a:moveTo>
                  <a:pt x="0" y="488477"/>
                </a:moveTo>
                <a:lnTo>
                  <a:pt x="72049" y="656791"/>
                </a:lnTo>
                <a:cubicBezTo>
                  <a:pt x="112356" y="736092"/>
                  <a:pt x="157416" y="812383"/>
                  <a:pt x="206640" y="886509"/>
                </a:cubicBezTo>
                <a:lnTo>
                  <a:pt x="272042" y="978196"/>
                </a:lnTo>
                <a:lnTo>
                  <a:pt x="184579" y="978196"/>
                </a:lnTo>
                <a:lnTo>
                  <a:pt x="149828" y="932137"/>
                </a:lnTo>
                <a:cubicBezTo>
                  <a:pt x="105705" y="866449"/>
                  <a:pt x="65433" y="798062"/>
                  <a:pt x="29898" y="726361"/>
                </a:cubicBezTo>
                <a:lnTo>
                  <a:pt x="0" y="659079"/>
                </a:lnTo>
                <a:close/>
                <a:moveTo>
                  <a:pt x="2427853" y="69987"/>
                </a:moveTo>
                <a:cubicBezTo>
                  <a:pt x="2291111" y="74991"/>
                  <a:pt x="2154491" y="93572"/>
                  <a:pt x="2017693" y="122737"/>
                </a:cubicBezTo>
                <a:cubicBezTo>
                  <a:pt x="1752602" y="179100"/>
                  <a:pt x="1485359" y="223967"/>
                  <a:pt x="1217707" y="266029"/>
                </a:cubicBezTo>
                <a:cubicBezTo>
                  <a:pt x="1096073" y="285102"/>
                  <a:pt x="971859" y="284040"/>
                  <a:pt x="848303" y="292389"/>
                </a:cubicBezTo>
                <a:cubicBezTo>
                  <a:pt x="1439836" y="418622"/>
                  <a:pt x="2029550" y="374317"/>
                  <a:pt x="2617347" y="268805"/>
                </a:cubicBezTo>
                <a:cubicBezTo>
                  <a:pt x="2641249" y="326771"/>
                  <a:pt x="2615591" y="342307"/>
                  <a:pt x="2575151" y="346132"/>
                </a:cubicBezTo>
                <a:cubicBezTo>
                  <a:pt x="2247929" y="377355"/>
                  <a:pt x="1924500" y="450069"/>
                  <a:pt x="1592825" y="430392"/>
                </a:cubicBezTo>
                <a:cubicBezTo>
                  <a:pt x="1370927" y="417078"/>
                  <a:pt x="1148922" y="406294"/>
                  <a:pt x="927202" y="395014"/>
                </a:cubicBezTo>
                <a:cubicBezTo>
                  <a:pt x="910915" y="394154"/>
                  <a:pt x="894471" y="397096"/>
                  <a:pt x="848774" y="400725"/>
                </a:cubicBezTo>
                <a:cubicBezTo>
                  <a:pt x="901706" y="425523"/>
                  <a:pt x="935512" y="454429"/>
                  <a:pt x="953198" y="446968"/>
                </a:cubicBezTo>
                <a:cubicBezTo>
                  <a:pt x="1036787" y="412276"/>
                  <a:pt x="1094166" y="469201"/>
                  <a:pt x="1164217" y="487531"/>
                </a:cubicBezTo>
                <a:cubicBezTo>
                  <a:pt x="1630611" y="609624"/>
                  <a:pt x="2097381" y="672370"/>
                  <a:pt x="2563251" y="479630"/>
                </a:cubicBezTo>
                <a:cubicBezTo>
                  <a:pt x="2711940" y="417930"/>
                  <a:pt x="2850184" y="341634"/>
                  <a:pt x="2969415" y="235206"/>
                </a:cubicBezTo>
                <a:cubicBezTo>
                  <a:pt x="2988272" y="218657"/>
                  <a:pt x="3002084" y="196846"/>
                  <a:pt x="3018419" y="177666"/>
                </a:cubicBezTo>
                <a:cubicBezTo>
                  <a:pt x="2974427" y="109062"/>
                  <a:pt x="2900669" y="110127"/>
                  <a:pt x="2838754" y="98695"/>
                </a:cubicBezTo>
                <a:cubicBezTo>
                  <a:pt x="2701463" y="73555"/>
                  <a:pt x="2564596" y="64983"/>
                  <a:pt x="2427853" y="69987"/>
                </a:cubicBezTo>
                <a:close/>
                <a:moveTo>
                  <a:pt x="2444158" y="387"/>
                </a:moveTo>
                <a:cubicBezTo>
                  <a:pt x="2598755" y="-2686"/>
                  <a:pt x="2753769" y="12585"/>
                  <a:pt x="2908628" y="45735"/>
                </a:cubicBezTo>
                <a:cubicBezTo>
                  <a:pt x="2979068" y="61036"/>
                  <a:pt x="3068206" y="63586"/>
                  <a:pt x="3088619" y="154653"/>
                </a:cubicBezTo>
                <a:cubicBezTo>
                  <a:pt x="3107235" y="238296"/>
                  <a:pt x="3033824" y="275143"/>
                  <a:pt x="2980945" y="318333"/>
                </a:cubicBezTo>
                <a:cubicBezTo>
                  <a:pt x="2832679" y="439156"/>
                  <a:pt x="2663731" y="525726"/>
                  <a:pt x="2478738" y="580498"/>
                </a:cubicBezTo>
                <a:cubicBezTo>
                  <a:pt x="2349171" y="619318"/>
                  <a:pt x="2216315" y="648629"/>
                  <a:pt x="2071312" y="685100"/>
                </a:cubicBezTo>
                <a:cubicBezTo>
                  <a:pt x="2167354" y="736612"/>
                  <a:pt x="2247592" y="794640"/>
                  <a:pt x="2336932" y="823834"/>
                </a:cubicBezTo>
                <a:cubicBezTo>
                  <a:pt x="2436398" y="856448"/>
                  <a:pt x="2545092" y="863529"/>
                  <a:pt x="2650218" y="880372"/>
                </a:cubicBezTo>
                <a:cubicBezTo>
                  <a:pt x="2674799" y="884329"/>
                  <a:pt x="2712701" y="890811"/>
                  <a:pt x="2724828" y="877816"/>
                </a:cubicBezTo>
                <a:cubicBezTo>
                  <a:pt x="2790257" y="811500"/>
                  <a:pt x="2864697" y="844453"/>
                  <a:pt x="2937906" y="850216"/>
                </a:cubicBezTo>
                <a:cubicBezTo>
                  <a:pt x="3030260" y="857706"/>
                  <a:pt x="3122919" y="870533"/>
                  <a:pt x="3214489" y="865310"/>
                </a:cubicBezTo>
                <a:cubicBezTo>
                  <a:pt x="3330052" y="859201"/>
                  <a:pt x="3444369" y="838841"/>
                  <a:pt x="3558811" y="821783"/>
                </a:cubicBezTo>
                <a:cubicBezTo>
                  <a:pt x="3845661" y="780181"/>
                  <a:pt x="4132816" y="743918"/>
                  <a:pt x="4423716" y="769182"/>
                </a:cubicBezTo>
                <a:cubicBezTo>
                  <a:pt x="4485096" y="774506"/>
                  <a:pt x="4549229" y="783231"/>
                  <a:pt x="4604328" y="806587"/>
                </a:cubicBezTo>
                <a:cubicBezTo>
                  <a:pt x="4690279" y="842884"/>
                  <a:pt x="4723749" y="908909"/>
                  <a:pt x="4700071" y="978164"/>
                </a:cubicBezTo>
                <a:lnTo>
                  <a:pt x="4700051" y="978196"/>
                </a:lnTo>
                <a:lnTo>
                  <a:pt x="4626911" y="978196"/>
                </a:lnTo>
                <a:lnTo>
                  <a:pt x="4634858" y="938205"/>
                </a:lnTo>
                <a:cubicBezTo>
                  <a:pt x="4630586" y="912076"/>
                  <a:pt x="4607226" y="888378"/>
                  <a:pt x="4565805" y="871619"/>
                </a:cubicBezTo>
                <a:cubicBezTo>
                  <a:pt x="4510139" y="849256"/>
                  <a:pt x="4446290" y="840035"/>
                  <a:pt x="4384624" y="835208"/>
                </a:cubicBezTo>
                <a:cubicBezTo>
                  <a:pt x="4319945" y="830079"/>
                  <a:pt x="4255480" y="828097"/>
                  <a:pt x="4191174" y="828605"/>
                </a:cubicBezTo>
                <a:cubicBezTo>
                  <a:pt x="3998255" y="830132"/>
                  <a:pt x="3806768" y="854079"/>
                  <a:pt x="3615233" y="882733"/>
                </a:cubicBezTo>
                <a:cubicBezTo>
                  <a:pt x="3445683" y="908144"/>
                  <a:pt x="3275903" y="932786"/>
                  <a:pt x="3106122" y="957428"/>
                </a:cubicBezTo>
                <a:lnTo>
                  <a:pt x="3167669" y="978196"/>
                </a:lnTo>
                <a:lnTo>
                  <a:pt x="2761995" y="978196"/>
                </a:lnTo>
                <a:lnTo>
                  <a:pt x="2604435" y="961624"/>
                </a:lnTo>
                <a:lnTo>
                  <a:pt x="2629619" y="978196"/>
                </a:lnTo>
                <a:lnTo>
                  <a:pt x="2442177" y="978196"/>
                </a:lnTo>
                <a:lnTo>
                  <a:pt x="2299922" y="896786"/>
                </a:lnTo>
                <a:cubicBezTo>
                  <a:pt x="2269582" y="879425"/>
                  <a:pt x="2233101" y="870458"/>
                  <a:pt x="2204982" y="850389"/>
                </a:cubicBezTo>
                <a:cubicBezTo>
                  <a:pt x="1996636" y="701859"/>
                  <a:pt x="1747975" y="698964"/>
                  <a:pt x="1506483" y="669446"/>
                </a:cubicBezTo>
                <a:cubicBezTo>
                  <a:pt x="1499680" y="668433"/>
                  <a:pt x="1491530" y="674471"/>
                  <a:pt x="1473612" y="681163"/>
                </a:cubicBezTo>
                <a:cubicBezTo>
                  <a:pt x="1584414" y="738551"/>
                  <a:pt x="1717391" y="807480"/>
                  <a:pt x="1855475" y="879104"/>
                </a:cubicBezTo>
                <a:lnTo>
                  <a:pt x="2046452" y="978196"/>
                </a:lnTo>
                <a:lnTo>
                  <a:pt x="1905580" y="978196"/>
                </a:lnTo>
                <a:lnTo>
                  <a:pt x="1792576" y="917483"/>
                </a:lnTo>
                <a:cubicBezTo>
                  <a:pt x="1679817" y="860435"/>
                  <a:pt x="1561557" y="806703"/>
                  <a:pt x="1431825" y="761296"/>
                </a:cubicBezTo>
                <a:cubicBezTo>
                  <a:pt x="1481070" y="816016"/>
                  <a:pt x="1531868" y="866260"/>
                  <a:pt x="1584066" y="912806"/>
                </a:cubicBezTo>
                <a:lnTo>
                  <a:pt x="1665294" y="978196"/>
                </a:lnTo>
                <a:lnTo>
                  <a:pt x="1530478" y="978196"/>
                </a:lnTo>
                <a:lnTo>
                  <a:pt x="1433502" y="903764"/>
                </a:lnTo>
                <a:cubicBezTo>
                  <a:pt x="1350827" y="836355"/>
                  <a:pt x="1273396" y="763147"/>
                  <a:pt x="1207351" y="677361"/>
                </a:cubicBezTo>
                <a:cubicBezTo>
                  <a:pt x="1176883" y="637924"/>
                  <a:pt x="1132082" y="601252"/>
                  <a:pt x="1085279" y="580996"/>
                </a:cubicBezTo>
                <a:cubicBezTo>
                  <a:pt x="878724" y="490371"/>
                  <a:pt x="669558" y="405484"/>
                  <a:pt x="460678" y="320100"/>
                </a:cubicBezTo>
                <a:cubicBezTo>
                  <a:pt x="434018" y="309216"/>
                  <a:pt x="402475" y="308044"/>
                  <a:pt x="370062" y="302529"/>
                </a:cubicBezTo>
                <a:cubicBezTo>
                  <a:pt x="481234" y="420306"/>
                  <a:pt x="590097" y="530386"/>
                  <a:pt x="692974" y="645063"/>
                </a:cubicBezTo>
                <a:cubicBezTo>
                  <a:pt x="765403" y="726140"/>
                  <a:pt x="828829" y="814746"/>
                  <a:pt x="899891" y="897040"/>
                </a:cubicBezTo>
                <a:lnTo>
                  <a:pt x="958299" y="978196"/>
                </a:lnTo>
                <a:lnTo>
                  <a:pt x="856593" y="978196"/>
                </a:lnTo>
                <a:lnTo>
                  <a:pt x="745097" y="814331"/>
                </a:lnTo>
                <a:cubicBezTo>
                  <a:pt x="613951" y="647709"/>
                  <a:pt x="460119" y="497146"/>
                  <a:pt x="291682" y="357455"/>
                </a:cubicBezTo>
                <a:cubicBezTo>
                  <a:pt x="262176" y="332767"/>
                  <a:pt x="225781" y="315434"/>
                  <a:pt x="192689" y="294672"/>
                </a:cubicBezTo>
                <a:cubicBezTo>
                  <a:pt x="315383" y="458030"/>
                  <a:pt x="444112" y="615525"/>
                  <a:pt x="556080" y="783560"/>
                </a:cubicBezTo>
                <a:cubicBezTo>
                  <a:pt x="583885" y="825308"/>
                  <a:pt x="614448" y="865239"/>
                  <a:pt x="645779" y="904799"/>
                </a:cubicBezTo>
                <a:lnTo>
                  <a:pt x="703943" y="978196"/>
                </a:lnTo>
                <a:lnTo>
                  <a:pt x="621039" y="978196"/>
                </a:lnTo>
                <a:lnTo>
                  <a:pt x="430820" y="725635"/>
                </a:lnTo>
                <a:cubicBezTo>
                  <a:pt x="332361" y="599705"/>
                  <a:pt x="227971" y="477107"/>
                  <a:pt x="116693" y="361863"/>
                </a:cubicBezTo>
                <a:cubicBezTo>
                  <a:pt x="97667" y="342321"/>
                  <a:pt x="75253" y="325899"/>
                  <a:pt x="50540" y="310444"/>
                </a:cubicBezTo>
                <a:lnTo>
                  <a:pt x="0" y="281606"/>
                </a:lnTo>
                <a:lnTo>
                  <a:pt x="0" y="27934"/>
                </a:lnTo>
                <a:lnTo>
                  <a:pt x="404992" y="222649"/>
                </a:lnTo>
                <a:cubicBezTo>
                  <a:pt x="439327" y="238892"/>
                  <a:pt x="505719" y="256578"/>
                  <a:pt x="515732" y="243759"/>
                </a:cubicBezTo>
                <a:cubicBezTo>
                  <a:pt x="561414" y="183812"/>
                  <a:pt x="612911" y="224031"/>
                  <a:pt x="660613" y="222758"/>
                </a:cubicBezTo>
                <a:cubicBezTo>
                  <a:pt x="713858" y="221185"/>
                  <a:pt x="767194" y="230016"/>
                  <a:pt x="820261" y="226406"/>
                </a:cubicBezTo>
                <a:cubicBezTo>
                  <a:pt x="1211492" y="200602"/>
                  <a:pt x="1601548" y="165118"/>
                  <a:pt x="1982193" y="65102"/>
                </a:cubicBezTo>
                <a:cubicBezTo>
                  <a:pt x="2135382" y="24877"/>
                  <a:pt x="2289561" y="3461"/>
                  <a:pt x="2444158" y="387"/>
                </a:cubicBezTo>
                <a:close/>
              </a:path>
            </a:pathLst>
          </a:custGeom>
          <a:solidFill>
            <a:schemeClr val="tx1">
              <a:alpha val="5303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8BAD4AF0-64CE-5C0E-5440-00F8FC6B31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9012497" y="1"/>
            <a:ext cx="3179502" cy="2726160"/>
          </a:xfrm>
          <a:custGeom>
            <a:avLst/>
            <a:gdLst>
              <a:gd name="connsiteX0" fmla="*/ 3179502 w 3179502"/>
              <a:gd name="connsiteY0" fmla="*/ 2726160 h 2726160"/>
              <a:gd name="connsiteX1" fmla="*/ 0 w 3179502"/>
              <a:gd name="connsiteY1" fmla="*/ 2726160 h 2726160"/>
              <a:gd name="connsiteX2" fmla="*/ 0 w 3179502"/>
              <a:gd name="connsiteY2" fmla="*/ 0 h 2726160"/>
              <a:gd name="connsiteX3" fmla="*/ 129375 w 3179502"/>
              <a:gd name="connsiteY3" fmla="*/ 158091 h 2726160"/>
              <a:gd name="connsiteX4" fmla="*/ 274052 w 3179502"/>
              <a:gd name="connsiteY4" fmla="*/ 461243 h 2726160"/>
              <a:gd name="connsiteX5" fmla="*/ 676050 w 3179502"/>
              <a:gd name="connsiteY5" fmla="*/ 1070337 h 2726160"/>
              <a:gd name="connsiteX6" fmla="*/ 1232482 w 3179502"/>
              <a:gd name="connsiteY6" fmla="*/ 1409578 h 2726160"/>
              <a:gd name="connsiteX7" fmla="*/ 1759030 w 3179502"/>
              <a:gd name="connsiteY7" fmla="*/ 1583520 h 2726160"/>
              <a:gd name="connsiteX8" fmla="*/ 3147865 w 3179502"/>
              <a:gd name="connsiteY8" fmla="*/ 2609783 h 27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502" h="2726160">
                <a:moveTo>
                  <a:pt x="3179502" y="2726160"/>
                </a:moveTo>
                <a:lnTo>
                  <a:pt x="0" y="2726160"/>
                </a:lnTo>
                <a:lnTo>
                  <a:pt x="0" y="0"/>
                </a:lnTo>
                <a:lnTo>
                  <a:pt x="129375" y="158091"/>
                </a:lnTo>
                <a:cubicBezTo>
                  <a:pt x="193985" y="253821"/>
                  <a:pt x="231912" y="358034"/>
                  <a:pt x="274052" y="461243"/>
                </a:cubicBezTo>
                <a:cubicBezTo>
                  <a:pt x="365069" y="684357"/>
                  <a:pt x="488042" y="892708"/>
                  <a:pt x="676050" y="1070337"/>
                </a:cubicBezTo>
                <a:cubicBezTo>
                  <a:pt x="834276" y="1219941"/>
                  <a:pt x="1024083" y="1327091"/>
                  <a:pt x="1232482" y="1409578"/>
                </a:cubicBezTo>
                <a:cubicBezTo>
                  <a:pt x="1465209" y="1501688"/>
                  <a:pt x="1609854" y="1540036"/>
                  <a:pt x="1759030" y="1583520"/>
                </a:cubicBezTo>
                <a:cubicBezTo>
                  <a:pt x="1924825" y="1631826"/>
                  <a:pt x="2908440" y="1918621"/>
                  <a:pt x="3147865" y="2609783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3D91060-B9BF-0FA6-BD7C-AF8E38E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3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DCD020E-88CF-303D-F947-8EE980AC80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xmlns="" id="{75BC41E0-D44A-D8E0-DC48-F6520F28F7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>
            <a:normAutofit/>
          </a:bodyPr>
          <a:lstStyle>
            <a:lvl1pPr marL="228600" indent="-228600">
              <a:buFont typeface="+mj-lt"/>
              <a:buAutoNum type="arabicPeriod"/>
              <a:defRPr sz="2000"/>
            </a:lvl1pPr>
            <a:lvl2pPr marL="685800" indent="-457200">
              <a:spcBef>
                <a:spcPts val="1000"/>
              </a:spcBef>
              <a:buFont typeface="+mj-lt"/>
              <a:buAutoNum type="alphaLcPeriod"/>
              <a:defRPr sz="2000"/>
            </a:lvl2pPr>
            <a:lvl3pPr marL="914400" indent="-457200">
              <a:spcBef>
                <a:spcPts val="1000"/>
              </a:spcBef>
              <a:buFont typeface="+mj-lt"/>
              <a:buAutoNum type="arabicParenR"/>
              <a:defRPr sz="2000"/>
            </a:lvl3pPr>
            <a:lvl4pPr marL="1143000" indent="-457200">
              <a:spcBef>
                <a:spcPts val="1000"/>
              </a:spcBef>
              <a:buFont typeface="+mj-lt"/>
              <a:buAutoNum type="alphaLcParenR"/>
              <a:defRPr sz="2000"/>
            </a:lvl4pPr>
            <a:lvl5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xmlns="" id="{25E9E434-8C66-15D8-D6B1-5DBED995F9B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BFE17F0-931A-B121-FFD2-AF3DBB5D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and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EB31668E-263B-8FB1-9DBB-25F22BB441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972DA96-A413-EF87-50D3-D8EF54FD9F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7072129" y="3184875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xmlns="" id="{2A01A65B-D54F-AD53-7320-5D272BEC1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E724DBE4-044A-67D8-93C0-EB245AFBB2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82880" tIns="274320" rIns="274320">
            <a:normAutofit/>
          </a:bodyPr>
          <a:lstStyle>
            <a:lvl1pPr marL="0" indent="0" algn="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A893C5-3725-2BF8-B201-6C4123C1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51">
            <a:extLst>
              <a:ext uri="{FF2B5EF4-FFF2-40B4-BE49-F238E27FC236}">
                <a16:creationId xmlns:a16="http://schemas.microsoft.com/office/drawing/2014/main" xmlns="" id="{4A781A8E-199F-1F48-C80E-B6501B5633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10423648" y="-93866"/>
            <a:ext cx="1698615" cy="1838087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1C6679A-1B60-DCCD-7295-255649B92C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22">
            <a:extLst>
              <a:ext uri="{FF2B5EF4-FFF2-40B4-BE49-F238E27FC236}">
                <a16:creationId xmlns:a16="http://schemas.microsoft.com/office/drawing/2014/main" xmlns="" id="{1C466053-4CA7-4CBB-C1D2-19FE899BED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1100480F-88D3-CF82-FAF8-9527C86BCA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05F17713-1E50-F9DA-1134-DEB4A4AE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xmlns="" id="{05A7D8CB-7B8B-DA38-6E7E-0DAEB7D2996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xmlns="" id="{CE441B96-235E-1744-83C7-22A1E6ED8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7800" y="2039111"/>
            <a:ext cx="6949440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CF605979-8A00-C008-E1AA-6AC1F9EAB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05A86D8-26B0-1ADB-0CE2-B445D2A28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3A68E8B-64DF-46D3-2FA2-4BBBBF8BFB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xmlns="" id="{1B0F4867-5345-BF6B-3402-DEEC3D2DDF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 cap="all" baseline="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xmlns="" id="{B693A8C2-EDAB-3C2B-00D3-3B9F9D64AC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4CE52DCD-6B80-A17A-B12C-76D628BAF304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CADEA8BB-3550-ABDA-99A6-455084D5D4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>
            <a:off x="0" y="3271424"/>
            <a:ext cx="12192000" cy="3586577"/>
          </a:xfrm>
          <a:custGeom>
            <a:avLst/>
            <a:gdLst>
              <a:gd name="connsiteX0" fmla="*/ 1849560 w 12192000"/>
              <a:gd name="connsiteY0" fmla="*/ 803 h 3586577"/>
              <a:gd name="connsiteX1" fmla="*/ 2779308 w 12192000"/>
              <a:gd name="connsiteY1" fmla="*/ 191654 h 3586577"/>
              <a:gd name="connsiteX2" fmla="*/ 3529993 w 12192000"/>
              <a:gd name="connsiteY2" fmla="*/ 614650 h 3586577"/>
              <a:gd name="connsiteX3" fmla="*/ 5271921 w 12192000"/>
              <a:gd name="connsiteY3" fmla="*/ 1300408 h 3586577"/>
              <a:gd name="connsiteX4" fmla="*/ 6940105 w 12192000"/>
              <a:gd name="connsiteY4" fmla="*/ 1192018 h 3586577"/>
              <a:gd name="connsiteX5" fmla="*/ 8301823 w 12192000"/>
              <a:gd name="connsiteY5" fmla="*/ 780730 h 3586577"/>
              <a:gd name="connsiteX6" fmla="*/ 12120288 w 12192000"/>
              <a:gd name="connsiteY6" fmla="*/ 561429 h 3586577"/>
              <a:gd name="connsiteX7" fmla="*/ 12192000 w 12192000"/>
              <a:gd name="connsiteY7" fmla="*/ 591187 h 3586577"/>
              <a:gd name="connsiteX8" fmla="*/ 12192000 w 12192000"/>
              <a:gd name="connsiteY8" fmla="*/ 3586577 h 3586577"/>
              <a:gd name="connsiteX9" fmla="*/ 0 w 12192000"/>
              <a:gd name="connsiteY9" fmla="*/ 3586577 h 3586577"/>
              <a:gd name="connsiteX10" fmla="*/ 0 w 12192000"/>
              <a:gd name="connsiteY10" fmla="*/ 671712 h 3586577"/>
              <a:gd name="connsiteX11" fmla="*/ 66994 w 12192000"/>
              <a:gd name="connsiteY11" fmla="*/ 616810 h 3586577"/>
              <a:gd name="connsiteX12" fmla="*/ 314608 w 12192000"/>
              <a:gd name="connsiteY12" fmla="*/ 447849 h 3586577"/>
              <a:gd name="connsiteX13" fmla="*/ 1849560 w 12192000"/>
              <a:gd name="connsiteY13" fmla="*/ 803 h 358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3586577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1" y="1300408"/>
                </a:cubicBezTo>
                <a:cubicBezTo>
                  <a:pt x="5824636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3586577"/>
                </a:lnTo>
                <a:lnTo>
                  <a:pt x="0" y="3586577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0A8F0DB-3D3D-DC0F-84AC-4386B58AD6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xmlns="" id="{A8715227-A125-7CA3-B8F5-9D5894E8C98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400" y="2039111"/>
            <a:ext cx="10360025" cy="3374136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xmlns="" id="{CEC2E35B-5EFD-B330-984C-15A012C90B8A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7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DCC72F6-C144-5508-40C5-E1B3FC085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FF76D2EA-2C6E-B0B2-DC0D-F9EF636E58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90315871-F40F-D512-8E3F-B40F36BD42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10C11C1A-EFCF-278A-D083-93F07D4DEA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B1E4400-E511-F21B-0AFD-0D362BA5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ADCC72F6-C144-5508-40C5-E1B3FC085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6" name="Freeform: Shape 3">
              <a:extLst>
                <a:ext uri="{FF2B5EF4-FFF2-40B4-BE49-F238E27FC236}">
                  <a16:creationId xmlns:a16="http://schemas.microsoft.com/office/drawing/2014/main" xmlns="" id="{FF76D2EA-2C6E-B0B2-DC0D-F9EF636E58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4">
              <a:extLst>
                <a:ext uri="{FF2B5EF4-FFF2-40B4-BE49-F238E27FC236}">
                  <a16:creationId xmlns:a16="http://schemas.microsoft.com/office/drawing/2014/main" xmlns="" id="{90315871-F40F-D512-8E3F-B40F36BD42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Freeform: Shape 5">
            <a:extLst>
              <a:ext uri="{FF2B5EF4-FFF2-40B4-BE49-F238E27FC236}">
                <a16:creationId xmlns:a16="http://schemas.microsoft.com/office/drawing/2014/main" xmlns="" id="{10C11C1A-EFCF-278A-D083-93F07D4DEA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75" r:id="rId13"/>
    <p:sldLayoutId id="2147483651" r:id="rId14"/>
    <p:sldLayoutId id="2147483676" r:id="rId15"/>
    <p:sldLayoutId id="2147483661" r:id="rId16"/>
    <p:sldLayoutId id="2147483670" r:id="rId17"/>
    <p:sldLayoutId id="2147483678" r:id="rId18"/>
    <p:sldLayoutId id="2147483664" r:id="rId19"/>
    <p:sldLayoutId id="2147483680" r:id="rId20"/>
    <p:sldLayoutId id="2147483681" r:id="rId21"/>
    <p:sldLayoutId id="2147483682" r:id="rId22"/>
    <p:sldLayoutId id="2147483654" r:id="rId2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7092719-D5D9-FEC2-B9D6-942BD020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B45A4A65-E8B8-40CF-7ABD-97EA8FA9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" y="90871"/>
            <a:ext cx="11506200" cy="6707494"/>
          </a:xfrm>
        </p:spPr>
        <p:txBody>
          <a:bodyPr anchor="ctr"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i-FI" dirty="0"/>
              <a:t/>
            </a:r>
            <a:br>
              <a:rPr lang="fi-FI" dirty="0"/>
            </a:br>
            <a:r>
              <a:rPr lang="fi-FI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Komishinii Karooraa fi Misoomaa Oromiyaa</a:t>
            </a:r>
            <a:r>
              <a:rPr lang="fi-F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i-F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i-F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err="1">
                <a:solidFill>
                  <a:srgbClr val="543E34"/>
                </a:solidFill>
                <a:latin typeface="Modern No. 20" pitchFamily="18" charset="0"/>
                <a:ea typeface="+mn-ea"/>
                <a:cs typeface="+mn-cs"/>
              </a:rPr>
              <a:t>Karoora</a:t>
            </a:r>
            <a:r>
              <a:rPr lang="en-US" sz="4400" b="1" dirty="0">
                <a:solidFill>
                  <a:srgbClr val="543E34"/>
                </a:solidFill>
                <a:latin typeface="Modern No. 20" pitchFamily="18" charset="0"/>
                <a:ea typeface="+mn-ea"/>
                <a:cs typeface="+mn-cs"/>
              </a:rPr>
              <a:t> fi </a:t>
            </a:r>
            <a:r>
              <a:rPr lang="en-US" sz="4400" b="1" dirty="0" err="1">
                <a:solidFill>
                  <a:srgbClr val="543E34"/>
                </a:solidFill>
                <a:latin typeface="Modern No. 20" pitchFamily="18" charset="0"/>
                <a:ea typeface="+mn-ea"/>
                <a:cs typeface="+mn-cs"/>
              </a:rPr>
              <a:t>Gabaasa</a:t>
            </a:r>
            <a:r>
              <a:rPr lang="en-US" sz="4400" b="1" dirty="0">
                <a:solidFill>
                  <a:srgbClr val="543E34"/>
                </a:solidFill>
                <a:latin typeface="Modern No. 20" pitchFamily="18" charset="0"/>
                <a:ea typeface="+mn-ea"/>
                <a:cs typeface="+mn-cs"/>
              </a:rPr>
              <a:t>  </a:t>
            </a:r>
            <a:r>
              <a:rPr lang="en-US" sz="4400" b="1" dirty="0" err="1">
                <a:solidFill>
                  <a:srgbClr val="543E34"/>
                </a:solidFill>
                <a:latin typeface="Modern No. 20" pitchFamily="18" charset="0"/>
                <a:ea typeface="+mn-ea"/>
                <a:cs typeface="+mn-cs"/>
              </a:rPr>
              <a:t>Tiraansifoormeshinii</a:t>
            </a:r>
            <a:r>
              <a:rPr lang="en-US" sz="4400" b="1" dirty="0">
                <a:solidFill>
                  <a:srgbClr val="543E34"/>
                </a:solidFill>
                <a:latin typeface="Modern No. 20" pitchFamily="18" charset="0"/>
                <a:ea typeface="+mn-ea"/>
                <a:cs typeface="+mn-cs"/>
              </a:rPr>
              <a:t> </a:t>
            </a:r>
            <a:br>
              <a:rPr lang="en-US" sz="4400" b="1" dirty="0">
                <a:solidFill>
                  <a:srgbClr val="543E34"/>
                </a:solidFill>
                <a:latin typeface="Modern No. 20" pitchFamily="18" charset="0"/>
                <a:ea typeface="+mn-ea"/>
                <a:cs typeface="+mn-cs"/>
              </a:rPr>
            </a:br>
            <a:r>
              <a:rPr lang="en-US" sz="4400" b="1" dirty="0">
                <a:solidFill>
                  <a:srgbClr val="543E34"/>
                </a:solidFill>
                <a:latin typeface="Modern No. 20" pitchFamily="18" charset="0"/>
                <a:ea typeface="+mn-ea"/>
                <a:cs typeface="+mn-cs"/>
              </a:rPr>
              <a:t>         Kenna </a:t>
            </a:r>
            <a:r>
              <a:rPr lang="en-US" sz="4400" b="1" dirty="0" err="1">
                <a:solidFill>
                  <a:srgbClr val="543E34"/>
                </a:solidFill>
                <a:latin typeface="Modern No. 20" pitchFamily="18" charset="0"/>
                <a:ea typeface="+mn-ea"/>
                <a:cs typeface="+mn-cs"/>
              </a:rPr>
              <a:t>Tajaajila</a:t>
            </a:r>
            <a:endParaRPr lang="en-US" sz="4000" b="1" dirty="0">
              <a:latin typeface="+mn-lt"/>
            </a:endParaRPr>
          </a:p>
        </p:txBody>
      </p:sp>
      <p:pic>
        <p:nvPicPr>
          <p:cNvPr id="9" name="Picture 8" descr="Description: logogoo MNO">
            <a:extLst>
              <a:ext uri="{FF2B5EF4-FFF2-40B4-BE49-F238E27FC236}">
                <a16:creationId xmlns:a16="http://schemas.microsoft.com/office/drawing/2014/main" xmlns="" id="{F0E37321-2F1A-C727-5674-20AD31DEE7B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376" y="181743"/>
            <a:ext cx="1950427" cy="17708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816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262" y="809626"/>
            <a:ext cx="1167158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</a:rPr>
              <a:t>5. S</a:t>
            </a:r>
            <a:r>
              <a:rPr lang="x-none" sz="2800" b="1" dirty="0">
                <a:solidFill>
                  <a:srgbClr val="002060"/>
                </a:solidFill>
              </a:rPr>
              <a:t>osochii </a:t>
            </a:r>
            <a:r>
              <a:rPr lang="en-US" sz="2800" b="1" dirty="0">
                <a:solidFill>
                  <a:srgbClr val="002060"/>
                </a:solidFill>
              </a:rPr>
              <a:t>K</a:t>
            </a:r>
            <a:r>
              <a:rPr lang="x-none" sz="2800" b="1">
                <a:solidFill>
                  <a:srgbClr val="002060"/>
                </a:solidFill>
              </a:rPr>
              <a:t>aroora Tiraansfoormeeshinii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W</a:t>
            </a:r>
            <a:r>
              <a:rPr lang="x-none" sz="2800" b="1">
                <a:solidFill>
                  <a:srgbClr val="002060"/>
                </a:solidFill>
              </a:rPr>
              <a:t>aggootan </a:t>
            </a:r>
            <a:r>
              <a:rPr lang="en-US" sz="2800" b="1" dirty="0">
                <a:solidFill>
                  <a:srgbClr val="002060"/>
                </a:solidFill>
              </a:rPr>
              <a:t>D</a:t>
            </a:r>
            <a:r>
              <a:rPr lang="x-none" sz="2800" b="1">
                <a:solidFill>
                  <a:srgbClr val="002060"/>
                </a:solidFill>
              </a:rPr>
              <a:t>arbanii </a:t>
            </a:r>
            <a:endParaRPr lang="en-US" sz="2800" b="1" dirty="0">
              <a:solidFill>
                <a:srgbClr val="002060"/>
              </a:solidFill>
            </a:endParaRPr>
          </a:p>
          <a:p>
            <a:pPr marL="342900" lvl="0" indent="-342900" algn="just">
              <a:lnSpc>
                <a:spcPct val="200000"/>
              </a:lnSpc>
              <a:buBlip>
                <a:blip r:embed="rId2"/>
              </a:buBlip>
            </a:pPr>
            <a:r>
              <a:rPr lang="en-US" sz="2800" dirty="0" err="1">
                <a:solidFill>
                  <a:srgbClr val="FF00FF"/>
                </a:solidFill>
              </a:rPr>
              <a:t>Rakkoolee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gurguddoo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kenna</a:t>
            </a:r>
            <a:r>
              <a:rPr lang="en-US" sz="2800" dirty="0"/>
              <a:t> </a:t>
            </a:r>
            <a:r>
              <a:rPr lang="en-US" sz="2800" dirty="0" err="1"/>
              <a:t>tajaajilaa</a:t>
            </a:r>
            <a:r>
              <a:rPr lang="en-US" sz="2800" dirty="0"/>
              <a:t> </a:t>
            </a:r>
            <a:r>
              <a:rPr lang="en-US" sz="2800" dirty="0" err="1"/>
              <a:t>waliin</a:t>
            </a:r>
            <a:r>
              <a:rPr lang="en-US" sz="2800" dirty="0"/>
              <a:t> </a:t>
            </a:r>
            <a:r>
              <a:rPr lang="en-US" sz="2800" dirty="0" err="1"/>
              <a:t>walqabatan</a:t>
            </a:r>
            <a:r>
              <a:rPr lang="en-US" sz="2800" dirty="0"/>
              <a:t> </a:t>
            </a:r>
            <a:r>
              <a:rPr lang="en-US" sz="2800" dirty="0" err="1"/>
              <a:t>adda</a:t>
            </a:r>
            <a:r>
              <a:rPr lang="en-US" sz="2800" dirty="0"/>
              <a:t> </a:t>
            </a:r>
            <a:r>
              <a:rPr lang="en-US" sz="2800" dirty="0" err="1"/>
              <a:t>baasuun</a:t>
            </a:r>
            <a:r>
              <a:rPr lang="en-US" sz="2800" dirty="0"/>
              <a:t> </a:t>
            </a:r>
            <a:r>
              <a:rPr lang="en-US" sz="2800" dirty="0" err="1"/>
              <a:t>raawwatameera</a:t>
            </a:r>
            <a:r>
              <a:rPr lang="en-US" sz="2800" dirty="0"/>
              <a:t>; </a:t>
            </a:r>
            <a:endParaRPr lang="en-US" sz="2400" dirty="0"/>
          </a:p>
          <a:p>
            <a:pPr marL="342900" lvl="0" indent="-342900" algn="just">
              <a:lnSpc>
                <a:spcPct val="200000"/>
              </a:lnSpc>
              <a:buBlip>
                <a:blip r:embed="rId2"/>
              </a:buBlip>
            </a:pPr>
            <a:r>
              <a:rPr lang="en-US" sz="2800" dirty="0" err="1"/>
              <a:t>Rakkoolee</a:t>
            </a:r>
            <a:r>
              <a:rPr lang="en-US" sz="2800" dirty="0"/>
              <a:t> </a:t>
            </a:r>
            <a:r>
              <a:rPr lang="en-US" sz="2800" dirty="0" err="1"/>
              <a:t>gurguddoo</a:t>
            </a:r>
            <a:r>
              <a:rPr lang="en-US" sz="2800" dirty="0"/>
              <a:t> </a:t>
            </a:r>
            <a:r>
              <a:rPr lang="en-US" sz="2800" dirty="0" err="1"/>
              <a:t>adda</a:t>
            </a:r>
            <a:r>
              <a:rPr lang="en-US" sz="2800" dirty="0"/>
              <a:t> </a:t>
            </a:r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/>
              <a:t>irratti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karoora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kenna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tajaajilaa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qopheeffachuun</a:t>
            </a:r>
            <a:r>
              <a:rPr lang="en-US" sz="2800" dirty="0"/>
              <a:t> </a:t>
            </a:r>
            <a:r>
              <a:rPr lang="en-US" sz="2800" dirty="0" err="1"/>
              <a:t>jijjirama</a:t>
            </a:r>
            <a:r>
              <a:rPr lang="en-US" sz="2800" dirty="0"/>
              <a:t> </a:t>
            </a:r>
            <a:r>
              <a:rPr lang="en-US" sz="2800" dirty="0" err="1"/>
              <a:t>qabatamaa</a:t>
            </a:r>
            <a:r>
              <a:rPr lang="en-US" sz="2800" dirty="0"/>
              <a:t> </a:t>
            </a:r>
            <a:r>
              <a:rPr lang="en-US" sz="2800" dirty="0" err="1"/>
              <a:t>fiduuf</a:t>
            </a:r>
            <a:r>
              <a:rPr lang="en-US" sz="2800" dirty="0"/>
              <a:t> </a:t>
            </a:r>
            <a:r>
              <a:rPr lang="en-US" sz="2800" dirty="0" err="1"/>
              <a:t>yaaliin</a:t>
            </a:r>
            <a:r>
              <a:rPr lang="en-US" sz="2800" dirty="0"/>
              <a:t> </a:t>
            </a:r>
            <a:r>
              <a:rPr lang="en-US" sz="2800" dirty="0" err="1"/>
              <a:t>taasifamaa</a:t>
            </a:r>
            <a:r>
              <a:rPr lang="en-US" sz="2800" dirty="0"/>
              <a:t> </a:t>
            </a:r>
            <a:r>
              <a:rPr lang="en-US" sz="2800" dirty="0" err="1"/>
              <a:t>tureera</a:t>
            </a:r>
            <a:r>
              <a:rPr lang="en-US" sz="2800" dirty="0"/>
              <a:t>;</a:t>
            </a:r>
            <a:endParaRPr lang="en-US" sz="2400" dirty="0"/>
          </a:p>
          <a:p>
            <a:pPr marL="342900" lvl="0" indent="-342900" algn="just">
              <a:lnSpc>
                <a:spcPct val="200000"/>
              </a:lnSpc>
              <a:buBlip>
                <a:blip r:embed="rId2"/>
              </a:buBlip>
            </a:pPr>
            <a:r>
              <a:rPr lang="en-US" sz="2800" dirty="0" err="1"/>
              <a:t>Rakkoo</a:t>
            </a:r>
            <a:r>
              <a:rPr lang="en-US" sz="2800" dirty="0"/>
              <a:t> </a:t>
            </a:r>
            <a:r>
              <a:rPr lang="en-US" sz="2800" dirty="0" err="1"/>
              <a:t>kenna</a:t>
            </a:r>
            <a:r>
              <a:rPr lang="en-US" sz="2800" dirty="0"/>
              <a:t> </a:t>
            </a:r>
            <a:r>
              <a:rPr lang="en-US" sz="2800" dirty="0" err="1"/>
              <a:t>tajaajilaan</a:t>
            </a:r>
            <a:r>
              <a:rPr lang="en-US" sz="2800" dirty="0"/>
              <a:t> </a:t>
            </a:r>
            <a:r>
              <a:rPr lang="en-US" sz="2800" dirty="0" err="1"/>
              <a:t>walqabatee</a:t>
            </a:r>
            <a:r>
              <a:rPr lang="en-US" sz="2800" dirty="0"/>
              <a:t> </a:t>
            </a:r>
            <a:r>
              <a:rPr lang="en-US" sz="2800" dirty="0" err="1"/>
              <a:t>jiru</a:t>
            </a:r>
            <a:r>
              <a:rPr lang="en-US" sz="2800" dirty="0"/>
              <a:t> </a:t>
            </a:r>
            <a:r>
              <a:rPr lang="en-US" sz="2800" dirty="0" err="1"/>
              <a:t>irratti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hojjettoota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komishinichaaf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hubannoo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uumuu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taasifamee</a:t>
            </a:r>
            <a:r>
              <a:rPr lang="en-US" sz="2800" dirty="0"/>
              <a:t> </a:t>
            </a:r>
            <a:r>
              <a:rPr lang="en-US" sz="2800" dirty="0" err="1"/>
              <a:t>jira</a:t>
            </a:r>
            <a:r>
              <a:rPr lang="en-US" sz="2800" dirty="0"/>
              <a:t>;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762499" y="121819"/>
            <a:ext cx="275472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5127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428" y="700417"/>
            <a:ext cx="117683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Blip>
                <a:blip r:embed="rId2"/>
              </a:buBlip>
            </a:pPr>
            <a:r>
              <a:rPr lang="en-US" sz="3200" dirty="0" err="1"/>
              <a:t>Meeshaaleen</a:t>
            </a:r>
            <a:r>
              <a:rPr lang="en-US" sz="3200" dirty="0"/>
              <a:t> </a:t>
            </a:r>
            <a:r>
              <a:rPr lang="en-US" sz="3200" dirty="0" err="1"/>
              <a:t>bitaman</a:t>
            </a:r>
            <a:r>
              <a:rPr lang="en-US" sz="3200" dirty="0"/>
              <a:t> </a:t>
            </a:r>
            <a:r>
              <a:rPr lang="en-US" sz="3200" dirty="0" err="1"/>
              <a:t>qulqullina</a:t>
            </a:r>
            <a:r>
              <a:rPr lang="en-US" sz="3200" dirty="0"/>
              <a:t> </a:t>
            </a:r>
            <a:r>
              <a:rPr lang="en-US" sz="3200" dirty="0" err="1"/>
              <a:t>isaanii</a:t>
            </a:r>
            <a:r>
              <a:rPr lang="en-US" sz="3200" dirty="0"/>
              <a:t> </a:t>
            </a:r>
            <a:r>
              <a:rPr lang="en-US" sz="3200" dirty="0" err="1"/>
              <a:t>kan</a:t>
            </a:r>
            <a:r>
              <a:rPr lang="en-US" sz="3200" dirty="0"/>
              <a:t> </a:t>
            </a:r>
            <a:r>
              <a:rPr lang="en-US" sz="3200" dirty="0" err="1"/>
              <a:t>eeggatan</a:t>
            </a:r>
            <a:r>
              <a:rPr lang="en-US" sz="3200" dirty="0"/>
              <a:t> </a:t>
            </a:r>
            <a:r>
              <a:rPr lang="en-US" sz="3200" dirty="0" err="1"/>
              <a:t>akka</a:t>
            </a:r>
            <a:r>
              <a:rPr lang="en-US" sz="3200" dirty="0"/>
              <a:t> </a:t>
            </a:r>
            <a:r>
              <a:rPr lang="en-US" sz="3200" dirty="0" err="1"/>
              <a:t>ta’uuf</a:t>
            </a:r>
            <a:r>
              <a:rPr lang="en-US" sz="3200" dirty="0"/>
              <a:t> </a:t>
            </a:r>
            <a:r>
              <a:rPr lang="en-US" sz="3200" dirty="0" err="1"/>
              <a:t>qaama</a:t>
            </a:r>
            <a:r>
              <a:rPr lang="en-US" sz="3200" dirty="0"/>
              <a:t> dhimmi </a:t>
            </a:r>
            <a:r>
              <a:rPr lang="en-US" sz="3200" dirty="0" err="1"/>
              <a:t>ilaallatu</a:t>
            </a:r>
            <a:r>
              <a:rPr lang="en-US" sz="3200" dirty="0"/>
              <a:t> </a:t>
            </a:r>
            <a:r>
              <a:rPr lang="en-US" sz="3200" dirty="0" err="1"/>
              <a:t>waliin</a:t>
            </a:r>
            <a:r>
              <a:rPr lang="en-US" sz="3200" dirty="0"/>
              <a:t> </a:t>
            </a:r>
            <a:r>
              <a:rPr lang="en-US" sz="3200" dirty="0" err="1"/>
              <a:t>mariin</a:t>
            </a:r>
            <a:r>
              <a:rPr lang="en-US" sz="3200" dirty="0"/>
              <a:t> </a:t>
            </a:r>
            <a:r>
              <a:rPr lang="en-US" sz="3200" dirty="0" err="1"/>
              <a:t>taasifamaa</a:t>
            </a:r>
            <a:r>
              <a:rPr lang="en-US" sz="3200" dirty="0"/>
              <a:t> </a:t>
            </a:r>
            <a:r>
              <a:rPr lang="en-US" sz="3200" dirty="0" err="1"/>
              <a:t>tureera</a:t>
            </a:r>
            <a:r>
              <a:rPr lang="en-US" sz="3200" dirty="0"/>
              <a:t>;</a:t>
            </a:r>
          </a:p>
          <a:p>
            <a:pPr marL="342900" lvl="0" indent="-342900" algn="just">
              <a:buBlip>
                <a:blip r:embed="rId2"/>
              </a:buBlip>
            </a:pPr>
            <a:r>
              <a:rPr lang="en-US" sz="3200" dirty="0" err="1">
                <a:solidFill>
                  <a:srgbClr val="FF00FF"/>
                </a:solidFill>
              </a:rPr>
              <a:t>Ragaalee</a:t>
            </a:r>
            <a:r>
              <a:rPr lang="en-US" sz="3200" dirty="0">
                <a:solidFill>
                  <a:srgbClr val="FF00FF"/>
                </a:solidFill>
              </a:rPr>
              <a:t> fi </a:t>
            </a:r>
            <a:r>
              <a:rPr lang="en-US" sz="3200" dirty="0" err="1">
                <a:solidFill>
                  <a:srgbClr val="FF00FF"/>
                </a:solidFill>
              </a:rPr>
              <a:t>dokumantoota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komishinichaan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qopha’an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qaqabamaa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/>
              <a:t>/</a:t>
            </a:r>
            <a:r>
              <a:rPr lang="en-US" sz="3200" dirty="0" err="1"/>
              <a:t>accessable</a:t>
            </a:r>
            <a:r>
              <a:rPr lang="en-US" sz="3200" dirty="0"/>
              <a:t>/ </a:t>
            </a:r>
            <a:r>
              <a:rPr lang="en-US" sz="3200" dirty="0" err="1"/>
              <a:t>taasisuuf</a:t>
            </a:r>
            <a:r>
              <a:rPr lang="en-US" sz="3200" dirty="0"/>
              <a:t> </a:t>
            </a:r>
            <a:r>
              <a:rPr lang="en-US" sz="3200" dirty="0" err="1"/>
              <a:t>weebsaayitii</a:t>
            </a:r>
            <a:r>
              <a:rPr lang="en-US" sz="3200" dirty="0"/>
              <a:t> </a:t>
            </a:r>
            <a:r>
              <a:rPr lang="en-US" sz="3200" dirty="0" err="1"/>
              <a:t>komishinichaa</a:t>
            </a:r>
            <a:r>
              <a:rPr lang="en-US" sz="3200" dirty="0"/>
              <a:t> </a:t>
            </a:r>
            <a:r>
              <a:rPr lang="en-US" sz="3200" dirty="0" err="1"/>
              <a:t>weyitawaa</a:t>
            </a:r>
            <a:r>
              <a:rPr lang="en-US" sz="3200" dirty="0"/>
              <a:t> </a:t>
            </a:r>
            <a:r>
              <a:rPr lang="en-US" sz="3200" dirty="0" err="1"/>
              <a:t>gochuun</a:t>
            </a:r>
            <a:r>
              <a:rPr lang="en-US" sz="3200" dirty="0"/>
              <a:t> </a:t>
            </a:r>
            <a:r>
              <a:rPr lang="en-US" sz="3200" dirty="0" err="1"/>
              <a:t>hojjetamee</a:t>
            </a:r>
            <a:r>
              <a:rPr lang="en-US" sz="3200" dirty="0"/>
              <a:t> </a:t>
            </a:r>
            <a:r>
              <a:rPr lang="en-US" sz="3200" dirty="0" err="1"/>
              <a:t>jira</a:t>
            </a:r>
            <a:r>
              <a:rPr lang="en-US" sz="3200" dirty="0"/>
              <a:t>;</a:t>
            </a:r>
          </a:p>
          <a:p>
            <a:pPr marL="342900" lvl="0" indent="-342900" algn="just">
              <a:buBlip>
                <a:blip r:embed="rId2"/>
              </a:buBlip>
            </a:pPr>
            <a:r>
              <a:rPr lang="en-US" sz="3200" dirty="0" err="1">
                <a:solidFill>
                  <a:srgbClr val="FF00FF"/>
                </a:solidFill>
              </a:rPr>
              <a:t>Qulqullina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ragaa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eegsisuuf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/>
              <a:t>akka</a:t>
            </a:r>
            <a:r>
              <a:rPr lang="en-US" sz="3200" dirty="0"/>
              <a:t> </a:t>
            </a:r>
            <a:r>
              <a:rPr lang="en-US" sz="3200" dirty="0" err="1"/>
              <a:t>danda’amuuf</a:t>
            </a:r>
            <a:r>
              <a:rPr lang="en-US" sz="3200" dirty="0"/>
              <a:t> </a:t>
            </a:r>
            <a:r>
              <a:rPr lang="en-US" sz="3200" dirty="0" err="1"/>
              <a:t>hojiin</a:t>
            </a:r>
            <a:r>
              <a:rPr lang="en-US" sz="3200" dirty="0"/>
              <a:t> </a:t>
            </a:r>
            <a:r>
              <a:rPr lang="en-US" sz="3200" dirty="0" err="1"/>
              <a:t>kuusaa</a:t>
            </a:r>
            <a:r>
              <a:rPr lang="en-US" sz="3200" dirty="0"/>
              <a:t> </a:t>
            </a:r>
            <a:r>
              <a:rPr lang="en-US" sz="3200" dirty="0" err="1"/>
              <a:t>ragaa</a:t>
            </a:r>
            <a:r>
              <a:rPr lang="en-US" sz="3200" dirty="0"/>
              <a:t>/data base/ </a:t>
            </a:r>
            <a:r>
              <a:rPr lang="en-US" sz="3200" dirty="0" err="1"/>
              <a:t>ammayyaa</a:t>
            </a:r>
            <a:r>
              <a:rPr lang="en-US" sz="3200" dirty="0"/>
              <a:t> </a:t>
            </a:r>
            <a:r>
              <a:rPr lang="en-US" sz="3200" dirty="0" err="1"/>
              <a:t>hundeessuu</a:t>
            </a:r>
            <a:r>
              <a:rPr lang="en-US" sz="3200" dirty="0"/>
              <a:t> </a:t>
            </a:r>
            <a:r>
              <a:rPr lang="en-US" sz="3200" dirty="0" err="1"/>
              <a:t>raawwatamaa</a:t>
            </a:r>
            <a:r>
              <a:rPr lang="en-US" sz="3200" dirty="0"/>
              <a:t> </a:t>
            </a:r>
            <a:r>
              <a:rPr lang="en-US" sz="3200" dirty="0" err="1"/>
              <a:t>tureera</a:t>
            </a:r>
            <a:r>
              <a:rPr lang="en-US" sz="3200" dirty="0"/>
              <a:t>;</a:t>
            </a:r>
          </a:p>
          <a:p>
            <a:pPr marL="400050" lvl="0" indent="-400050" algn="just">
              <a:buBlip>
                <a:blip r:embed="rId2"/>
              </a:buBlip>
            </a:pPr>
            <a:r>
              <a:rPr lang="en-US" sz="3200" dirty="0" err="1"/>
              <a:t>Walgitiinsa</a:t>
            </a:r>
            <a:r>
              <a:rPr lang="en-US" sz="3200" dirty="0"/>
              <a:t> </a:t>
            </a:r>
            <a:r>
              <a:rPr lang="en-US" sz="3200" dirty="0" err="1"/>
              <a:t>bu’uuraalee</a:t>
            </a:r>
            <a:r>
              <a:rPr lang="en-US" sz="3200" dirty="0"/>
              <a:t> </a:t>
            </a:r>
            <a:r>
              <a:rPr lang="en-US" sz="3200" dirty="0" err="1"/>
              <a:t>misoomaa</a:t>
            </a:r>
            <a:r>
              <a:rPr lang="en-US" sz="3200" dirty="0"/>
              <a:t> fi </a:t>
            </a:r>
            <a:r>
              <a:rPr lang="en-US" sz="3200" dirty="0" err="1"/>
              <a:t>faasilitiiwwanii</a:t>
            </a:r>
            <a:r>
              <a:rPr lang="en-US" sz="3200" dirty="0"/>
              <a:t> </a:t>
            </a:r>
            <a:r>
              <a:rPr lang="en-US" sz="3200" dirty="0" err="1"/>
              <a:t>eegsisuuf</a:t>
            </a:r>
            <a:r>
              <a:rPr lang="en-US" sz="3200" dirty="0"/>
              <a:t> </a:t>
            </a:r>
            <a:r>
              <a:rPr lang="en-US" sz="3200" dirty="0" err="1"/>
              <a:t>ragaa</a:t>
            </a:r>
            <a:r>
              <a:rPr lang="en-US" sz="3200" dirty="0"/>
              <a:t> </a:t>
            </a:r>
            <a:r>
              <a:rPr lang="en-US" sz="3200" dirty="0" err="1"/>
              <a:t>facaatii</a:t>
            </a:r>
            <a:r>
              <a:rPr lang="en-US" sz="3200" dirty="0"/>
              <a:t> </a:t>
            </a:r>
            <a:r>
              <a:rPr lang="en-US" sz="3200" dirty="0" err="1"/>
              <a:t>gandoota</a:t>
            </a:r>
            <a:r>
              <a:rPr lang="en-US" sz="3200" dirty="0"/>
              <a:t> </a:t>
            </a:r>
            <a:r>
              <a:rPr lang="en-US" sz="3200" dirty="0" err="1"/>
              <a:t>baadiyyaa</a:t>
            </a:r>
            <a:r>
              <a:rPr lang="en-US" sz="3200" dirty="0"/>
              <a:t> fi </a:t>
            </a:r>
            <a:r>
              <a:rPr lang="en-US" sz="3200" dirty="0" err="1"/>
              <a:t>magaalaa</a:t>
            </a:r>
            <a:r>
              <a:rPr lang="en-US" sz="3200" dirty="0"/>
              <a:t> </a:t>
            </a:r>
            <a:r>
              <a:rPr lang="en-US" sz="3200" dirty="0" err="1"/>
              <a:t>sassaabuun</a:t>
            </a:r>
            <a:r>
              <a:rPr lang="en-US" sz="3200" dirty="0"/>
              <a:t> </a:t>
            </a:r>
            <a:r>
              <a:rPr lang="en-US" sz="3200" dirty="0" err="1"/>
              <a:t>raawwatamaa</a:t>
            </a:r>
            <a:r>
              <a:rPr lang="en-US" sz="3200" dirty="0"/>
              <a:t> </a:t>
            </a:r>
            <a:r>
              <a:rPr lang="en-US" sz="3200" dirty="0" err="1"/>
              <a:t>tureera</a:t>
            </a:r>
            <a:r>
              <a:rPr lang="en-US" sz="3200" dirty="0"/>
              <a:t>;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499" y="81504"/>
            <a:ext cx="252080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328530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85875"/>
            <a:ext cx="11582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5.1. </a:t>
            </a:r>
            <a:r>
              <a:rPr lang="en-US" sz="2800" b="1" dirty="0" err="1">
                <a:solidFill>
                  <a:srgbClr val="002060"/>
                </a:solidFill>
              </a:rPr>
              <a:t>Bu’aalee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Gurguddoo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Eegaman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2800" dirty="0" err="1"/>
              <a:t>Karoora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haala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qabatamaa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komishinichaa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agarsiisu</a:t>
            </a:r>
            <a:r>
              <a:rPr lang="en-US" sz="2800" dirty="0"/>
              <a:t> </a:t>
            </a:r>
            <a:r>
              <a:rPr lang="en-US" sz="2800" dirty="0" err="1"/>
              <a:t>qopheessuuf</a:t>
            </a:r>
            <a:r>
              <a:rPr lang="en-US" sz="2800" dirty="0"/>
              <a:t> </a:t>
            </a:r>
            <a:r>
              <a:rPr lang="en-US" sz="2800" dirty="0" err="1"/>
              <a:t>ka’umsa</a:t>
            </a:r>
            <a:r>
              <a:rPr lang="en-US" sz="2800" dirty="0"/>
              <a:t> </a:t>
            </a:r>
            <a:r>
              <a:rPr lang="en-US" sz="2800" dirty="0" err="1"/>
              <a:t>ta’uu</a:t>
            </a:r>
            <a:r>
              <a:rPr lang="en-US" sz="2800" dirty="0"/>
              <a:t>;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2800" dirty="0" err="1"/>
              <a:t>Karoorri</a:t>
            </a:r>
            <a:r>
              <a:rPr lang="en-US" sz="2800" dirty="0"/>
              <a:t> </a:t>
            </a:r>
            <a:r>
              <a:rPr lang="en-US" sz="2800" dirty="0" err="1"/>
              <a:t>tiraansformeeshinii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kenna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tajaajilaa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miira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eeggatummaa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hiikuun</a:t>
            </a:r>
            <a:r>
              <a:rPr lang="en-US" sz="2800" dirty="0"/>
              <a:t> </a:t>
            </a:r>
            <a:r>
              <a:rPr lang="en-US" sz="2800" dirty="0" err="1"/>
              <a:t>raawwii</a:t>
            </a:r>
            <a:r>
              <a:rPr lang="en-US" sz="2800" dirty="0"/>
              <a:t> </a:t>
            </a:r>
            <a:r>
              <a:rPr lang="en-US" sz="2800" dirty="0" err="1"/>
              <a:t>fooyyesuuf</a:t>
            </a:r>
            <a:r>
              <a:rPr lang="en-US" sz="2800" dirty="0"/>
              <a:t> </a:t>
            </a:r>
            <a:r>
              <a:rPr lang="en-US" sz="2800" dirty="0" err="1"/>
              <a:t>gargaaree</a:t>
            </a:r>
            <a:r>
              <a:rPr lang="en-US" sz="2800" dirty="0"/>
              <a:t> </a:t>
            </a:r>
            <a:r>
              <a:rPr lang="en-US" sz="2800" dirty="0" err="1"/>
              <a:t>jira</a:t>
            </a:r>
            <a:r>
              <a:rPr lang="en-US" sz="2800" dirty="0"/>
              <a:t>;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2800" dirty="0"/>
              <a:t> </a:t>
            </a:r>
            <a:r>
              <a:rPr lang="en-US" sz="2800" dirty="0" err="1"/>
              <a:t>Qulqullinni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meeshaalee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bitamanii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fooya’aa</a:t>
            </a:r>
            <a:r>
              <a:rPr lang="en-US" sz="2800" dirty="0"/>
              <a:t> </a:t>
            </a:r>
            <a:r>
              <a:rPr lang="en-US" sz="2800" dirty="0" err="1"/>
              <a:t>dhufeera</a:t>
            </a:r>
            <a:r>
              <a:rPr lang="en-US" sz="2800" dirty="0"/>
              <a:t>;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2800" dirty="0" err="1">
                <a:solidFill>
                  <a:srgbClr val="FF00FF"/>
                </a:solidFill>
              </a:rPr>
              <a:t>Dokumantootaa</a:t>
            </a:r>
            <a:r>
              <a:rPr lang="en-US" sz="2800" dirty="0">
                <a:solidFill>
                  <a:srgbClr val="FF00FF"/>
                </a:solidFill>
              </a:rPr>
              <a:t> fi </a:t>
            </a:r>
            <a:r>
              <a:rPr lang="en-US" sz="2800" dirty="0" err="1">
                <a:solidFill>
                  <a:srgbClr val="FF00FF"/>
                </a:solidFill>
              </a:rPr>
              <a:t>ragaalee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weebsaayitii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komishinichaa</a:t>
            </a:r>
            <a:r>
              <a:rPr lang="en-US" sz="2800" dirty="0"/>
              <a:t> </a:t>
            </a:r>
            <a:r>
              <a:rPr lang="en-US" sz="2800" dirty="0" err="1"/>
              <a:t>irratti</a:t>
            </a:r>
            <a:r>
              <a:rPr lang="en-US" sz="2800" dirty="0"/>
              <a:t> </a:t>
            </a:r>
            <a:r>
              <a:rPr lang="en-US" sz="2800" dirty="0" err="1"/>
              <a:t>gadi</a:t>
            </a:r>
            <a:r>
              <a:rPr lang="en-US" sz="2800" dirty="0"/>
              <a:t> </a:t>
            </a:r>
            <a:r>
              <a:rPr lang="en-US" sz="2800" dirty="0" err="1"/>
              <a:t>dhiisuun</a:t>
            </a:r>
            <a:r>
              <a:rPr lang="en-US" sz="2800" dirty="0"/>
              <a:t> </a:t>
            </a:r>
            <a:r>
              <a:rPr lang="en-US" sz="2800" dirty="0" err="1"/>
              <a:t>qaqabaamaa</a:t>
            </a:r>
            <a:r>
              <a:rPr lang="en-US" sz="2800" dirty="0"/>
              <a:t> /</a:t>
            </a:r>
            <a:r>
              <a:rPr lang="en-US" sz="2800" dirty="0" err="1"/>
              <a:t>accessable</a:t>
            </a:r>
            <a:r>
              <a:rPr lang="en-US" sz="2800" dirty="0"/>
              <a:t>/ </a:t>
            </a:r>
            <a:r>
              <a:rPr lang="en-US" sz="2800" dirty="0" err="1"/>
              <a:t>taasisuun</a:t>
            </a:r>
            <a:r>
              <a:rPr lang="en-US" sz="2800" dirty="0"/>
              <a:t> </a:t>
            </a:r>
            <a:r>
              <a:rPr lang="en-US" sz="2800" dirty="0" err="1"/>
              <a:t>danda’ameera</a:t>
            </a:r>
            <a:r>
              <a:rPr lang="en-US" sz="2800" dirty="0"/>
              <a:t>. </a:t>
            </a:r>
            <a:r>
              <a:rPr lang="en-US" sz="2800" dirty="0" err="1"/>
              <a:t>Haa</a:t>
            </a:r>
            <a:r>
              <a:rPr lang="en-US" sz="2800" dirty="0"/>
              <a:t> </a:t>
            </a:r>
            <a:r>
              <a:rPr lang="en-US" sz="2800" dirty="0" err="1"/>
              <a:t>ta’u</a:t>
            </a:r>
            <a:r>
              <a:rPr lang="en-US" sz="2800" dirty="0"/>
              <a:t> </a:t>
            </a:r>
            <a:r>
              <a:rPr lang="en-US" sz="2800" dirty="0" err="1"/>
              <a:t>malee</a:t>
            </a:r>
            <a:r>
              <a:rPr lang="en-US" sz="2800" dirty="0"/>
              <a:t> </a:t>
            </a:r>
            <a:r>
              <a:rPr lang="en-US" sz="2800" dirty="0" err="1"/>
              <a:t>weebsaayitii</a:t>
            </a:r>
            <a:r>
              <a:rPr lang="en-US" sz="2800" dirty="0"/>
              <a:t> kana </a:t>
            </a:r>
            <a:r>
              <a:rPr lang="en-US" sz="2800" dirty="0" err="1"/>
              <a:t>beeksisuun</a:t>
            </a:r>
            <a:r>
              <a:rPr lang="en-US" sz="2800" dirty="0"/>
              <a:t> </a:t>
            </a:r>
            <a:r>
              <a:rPr lang="en-US" sz="2800" dirty="0" err="1"/>
              <a:t>itti</a:t>
            </a:r>
            <a:r>
              <a:rPr lang="en-US" sz="2800" dirty="0"/>
              <a:t> </a:t>
            </a:r>
            <a:r>
              <a:rPr lang="en-US" sz="2800" dirty="0" err="1"/>
              <a:t>fayyadamtoota</a:t>
            </a:r>
            <a:r>
              <a:rPr lang="en-US" sz="2800" dirty="0"/>
              <a:t> </a:t>
            </a:r>
            <a:r>
              <a:rPr lang="en-US" sz="2800" dirty="0" err="1"/>
              <a:t>horachuun</a:t>
            </a:r>
            <a:r>
              <a:rPr lang="en-US" sz="2800" dirty="0"/>
              <a:t> </a:t>
            </a:r>
            <a:r>
              <a:rPr lang="en-US" sz="2800" dirty="0" err="1"/>
              <a:t>hojii</a:t>
            </a:r>
            <a:r>
              <a:rPr lang="en-US" sz="2800" dirty="0"/>
              <a:t> </a:t>
            </a:r>
            <a:r>
              <a:rPr lang="en-US" sz="2800" dirty="0" err="1"/>
              <a:t>garafuuladuraatti</a:t>
            </a:r>
            <a:r>
              <a:rPr lang="en-US" sz="2800" dirty="0"/>
              <a:t> </a:t>
            </a:r>
            <a:r>
              <a:rPr lang="en-US" sz="2800" dirty="0" err="1"/>
              <a:t>bal’inaan</a:t>
            </a:r>
            <a:r>
              <a:rPr lang="en-US" sz="2800" dirty="0"/>
              <a:t> </a:t>
            </a:r>
            <a:r>
              <a:rPr lang="en-US" sz="2800" dirty="0" err="1"/>
              <a:t>hojjetamuu</a:t>
            </a:r>
            <a:r>
              <a:rPr lang="en-US" sz="2800" dirty="0"/>
              <a:t> </a:t>
            </a:r>
            <a:r>
              <a:rPr lang="en-US" sz="2800" dirty="0" err="1"/>
              <a:t>qabuudha</a:t>
            </a:r>
            <a:r>
              <a:rPr lang="en-US" sz="2800" dirty="0"/>
              <a:t>;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2800" dirty="0" err="1"/>
              <a:t>Hojiin</a:t>
            </a:r>
            <a:r>
              <a:rPr lang="en-US" sz="2800" dirty="0"/>
              <a:t> </a:t>
            </a:r>
            <a:r>
              <a:rPr lang="en-US" sz="2800" dirty="0" err="1"/>
              <a:t>kuusaa</a:t>
            </a:r>
            <a:r>
              <a:rPr lang="en-US" sz="2800" dirty="0"/>
              <a:t> </a:t>
            </a:r>
            <a:r>
              <a:rPr lang="en-US" sz="2800" dirty="0" err="1"/>
              <a:t>ragaa</a:t>
            </a:r>
            <a:r>
              <a:rPr lang="en-US" sz="2800" dirty="0"/>
              <a:t>/data base/ </a:t>
            </a:r>
            <a:r>
              <a:rPr lang="en-US" sz="2800" dirty="0" err="1"/>
              <a:t>ammayyaa</a:t>
            </a:r>
            <a:r>
              <a:rPr lang="en-US" sz="2800" dirty="0"/>
              <a:t> </a:t>
            </a:r>
            <a:r>
              <a:rPr lang="en-US" sz="2800" dirty="0" err="1"/>
              <a:t>hundeessuu</a:t>
            </a:r>
            <a:r>
              <a:rPr lang="en-US" sz="2800" dirty="0"/>
              <a:t> </a:t>
            </a:r>
            <a:r>
              <a:rPr lang="en-US" sz="2800" dirty="0" err="1"/>
              <a:t>sadarkaa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FF"/>
                </a:solidFill>
              </a:rPr>
              <a:t>%84.4 </a:t>
            </a:r>
            <a:r>
              <a:rPr lang="en-US" sz="2800" dirty="0" err="1"/>
              <a:t>irra</a:t>
            </a:r>
            <a:r>
              <a:rPr lang="en-US" sz="2800" dirty="0"/>
              <a:t> </a:t>
            </a:r>
            <a:r>
              <a:rPr lang="en-US" sz="2800" dirty="0" err="1"/>
              <a:t>gahuu</a:t>
            </a:r>
            <a:r>
              <a:rPr lang="en-US" sz="2800" dirty="0"/>
              <a:t> </a:t>
            </a:r>
            <a:r>
              <a:rPr lang="en-US" sz="2800" dirty="0" err="1"/>
              <a:t>danda’eera</a:t>
            </a:r>
            <a:r>
              <a:rPr lang="en-US" sz="2800" dirty="0"/>
              <a:t>;</a:t>
            </a:r>
          </a:p>
          <a:p>
            <a:pPr marL="571500" lvl="0" indent="-571500" algn="just">
              <a:buBlip>
                <a:blip r:embed="rId2"/>
              </a:buBlip>
            </a:pPr>
            <a:r>
              <a:rPr lang="en-US" sz="2800" dirty="0" err="1"/>
              <a:t>Dokumantooti</a:t>
            </a:r>
            <a:r>
              <a:rPr lang="en-US" sz="2800" dirty="0"/>
              <a:t> </a:t>
            </a:r>
            <a:r>
              <a:rPr lang="en-US" sz="2800" dirty="0" err="1"/>
              <a:t>qopha’an</a:t>
            </a:r>
            <a:r>
              <a:rPr lang="en-US" sz="2800" dirty="0"/>
              <a:t> </a:t>
            </a:r>
            <a:r>
              <a:rPr lang="en-US" sz="2800" dirty="0" err="1"/>
              <a:t>amma</a:t>
            </a:r>
            <a:r>
              <a:rPr lang="en-US" sz="2800" dirty="0"/>
              <a:t> </a:t>
            </a:r>
            <a:r>
              <a:rPr lang="en-US" sz="2800" dirty="0" err="1"/>
              <a:t>tokko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fooyya’aa</a:t>
            </a:r>
            <a:r>
              <a:rPr lang="en-US" sz="2800" dirty="0"/>
              <a:t> </a:t>
            </a:r>
            <a:r>
              <a:rPr lang="en-US" sz="2800" dirty="0" err="1"/>
              <a:t>dhufaniru</a:t>
            </a:r>
            <a:endParaRPr lang="en-US" sz="2800" dirty="0"/>
          </a:p>
          <a:p>
            <a:pPr lvl="0" algn="just"/>
            <a:endParaRPr lang="en-US" sz="28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64358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689" y="422645"/>
            <a:ext cx="113200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5.2. </a:t>
            </a:r>
            <a:r>
              <a:rPr lang="en-US" sz="3600" b="1" dirty="0" err="1">
                <a:solidFill>
                  <a:srgbClr val="002060"/>
                </a:solidFill>
              </a:rPr>
              <a:t>Qormaatilee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Mudatan</a:t>
            </a:r>
            <a:endParaRPr lang="en-US" sz="3600" b="1" dirty="0">
              <a:solidFill>
                <a:srgbClr val="002060"/>
              </a:solidFill>
            </a:endParaRPr>
          </a:p>
          <a:p>
            <a:pPr marL="457200" lvl="0" indent="-457200" algn="just">
              <a:buBlip>
                <a:blip r:embed="rId2"/>
              </a:buBlip>
            </a:pP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/>
              <a:t>hunda</a:t>
            </a:r>
            <a:r>
              <a:rPr lang="en-US" sz="3200" dirty="0"/>
              <a:t> </a:t>
            </a:r>
            <a:r>
              <a:rPr lang="en-US" sz="3200" dirty="0" err="1"/>
              <a:t>biratti</a:t>
            </a:r>
            <a:r>
              <a:rPr lang="en-US" sz="3200" dirty="0"/>
              <a:t> </a:t>
            </a:r>
            <a:r>
              <a:rPr lang="en-US" sz="3200" dirty="0" err="1"/>
              <a:t>karoora</a:t>
            </a:r>
            <a:r>
              <a:rPr lang="en-US" sz="3200" dirty="0"/>
              <a:t> </a:t>
            </a:r>
            <a:r>
              <a:rPr lang="en-US" sz="3200" dirty="0" err="1"/>
              <a:t>tiraansiformeeshinii</a:t>
            </a:r>
            <a:r>
              <a:rPr lang="en-US" sz="3200" dirty="0"/>
              <a:t> </a:t>
            </a:r>
            <a:r>
              <a:rPr lang="en-US" sz="3200" dirty="0" err="1"/>
              <a:t>kenna</a:t>
            </a:r>
            <a:r>
              <a:rPr lang="en-US" sz="3200" dirty="0"/>
              <a:t> </a:t>
            </a:r>
            <a:r>
              <a:rPr lang="en-US" sz="3200" dirty="0" err="1"/>
              <a:t>tajaajilaa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bifa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walfakkaatuun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hubatamuu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dhabuu</a:t>
            </a:r>
            <a:r>
              <a:rPr lang="en-US" sz="3200" dirty="0">
                <a:solidFill>
                  <a:srgbClr val="FF00FF"/>
                </a:solidFill>
              </a:rPr>
              <a:t> fi </a:t>
            </a:r>
            <a:r>
              <a:rPr lang="en-US" sz="3200" dirty="0" err="1">
                <a:solidFill>
                  <a:srgbClr val="FF00FF"/>
                </a:solidFill>
              </a:rPr>
              <a:t>harcaatiin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/>
              <a:t>uumamuu</a:t>
            </a:r>
            <a:r>
              <a:rPr lang="en-US" sz="3200" dirty="0"/>
              <a:t>;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3200" dirty="0" err="1"/>
              <a:t>Hojiin</a:t>
            </a:r>
            <a:r>
              <a:rPr lang="en-US" sz="3200" dirty="0"/>
              <a:t> </a:t>
            </a:r>
            <a:r>
              <a:rPr lang="en-US" sz="3200" dirty="0" err="1"/>
              <a:t>sassaabbii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ragaalee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facaatii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meeshaalee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teeknoolojii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/>
              <a:t>fayyadamuun</a:t>
            </a:r>
            <a:r>
              <a:rPr lang="en-US" sz="3200" dirty="0"/>
              <a:t> </a:t>
            </a:r>
            <a:r>
              <a:rPr lang="en-US" sz="3200" dirty="0" err="1"/>
              <a:t>waan</a:t>
            </a:r>
            <a:r>
              <a:rPr lang="en-US" sz="3200" dirty="0"/>
              <a:t> </a:t>
            </a:r>
            <a:r>
              <a:rPr lang="en-US" sz="3200" dirty="0" err="1"/>
              <a:t>gaggeeffamuuf</a:t>
            </a:r>
            <a:r>
              <a:rPr lang="en-US" sz="3200" dirty="0"/>
              <a:t> </a:t>
            </a:r>
            <a:r>
              <a:rPr lang="en-US" sz="3200" dirty="0" err="1"/>
              <a:t>meeshaalee</a:t>
            </a:r>
            <a:r>
              <a:rPr lang="en-US" sz="3200" dirty="0"/>
              <a:t> </a:t>
            </a:r>
            <a:r>
              <a:rPr lang="en-US" sz="3200" dirty="0" err="1"/>
              <a:t>kanatti</a:t>
            </a:r>
            <a:r>
              <a:rPr lang="en-US" sz="3200" dirty="0"/>
              <a:t> </a:t>
            </a:r>
            <a:r>
              <a:rPr lang="en-US" sz="3200" dirty="0" err="1"/>
              <a:t>fayyadamuu</a:t>
            </a:r>
            <a:r>
              <a:rPr lang="en-US" sz="3200" dirty="0"/>
              <a:t> </a:t>
            </a:r>
            <a:r>
              <a:rPr lang="en-US" sz="3200" dirty="0" err="1"/>
              <a:t>irratti</a:t>
            </a:r>
            <a:r>
              <a:rPr lang="en-US" sz="3200" dirty="0"/>
              <a:t> </a:t>
            </a:r>
            <a:r>
              <a:rPr lang="en-US" sz="3200" dirty="0" err="1"/>
              <a:t>hanqinni</a:t>
            </a:r>
            <a:r>
              <a:rPr lang="en-US" sz="3200" dirty="0"/>
              <a:t> </a:t>
            </a:r>
            <a:r>
              <a:rPr lang="en-US" sz="3200" dirty="0" err="1"/>
              <a:t>jiraachuu</a:t>
            </a:r>
            <a:r>
              <a:rPr lang="en-US" sz="3200" dirty="0"/>
              <a:t>/</a:t>
            </a:r>
            <a:r>
              <a:rPr lang="en-US" sz="3200" dirty="0" err="1"/>
              <a:t>dogoggrri</a:t>
            </a:r>
            <a:r>
              <a:rPr lang="en-US" sz="3200" dirty="0"/>
              <a:t> </a:t>
            </a:r>
            <a:r>
              <a:rPr lang="en-US" sz="3200" dirty="0" err="1"/>
              <a:t>uumamuu</a:t>
            </a:r>
            <a:r>
              <a:rPr lang="en-US" sz="3200" dirty="0"/>
              <a:t>;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3200" dirty="0" err="1"/>
              <a:t>Hojiin</a:t>
            </a:r>
            <a:r>
              <a:rPr lang="en-US" sz="3200" dirty="0"/>
              <a:t> </a:t>
            </a:r>
            <a:r>
              <a:rPr lang="en-US" sz="3200" dirty="0" err="1"/>
              <a:t>kuusaa</a:t>
            </a:r>
            <a:r>
              <a:rPr lang="en-US" sz="3200" dirty="0"/>
              <a:t> </a:t>
            </a:r>
            <a:r>
              <a:rPr lang="en-US" sz="3200" dirty="0" err="1"/>
              <a:t>ragaa</a:t>
            </a:r>
            <a:r>
              <a:rPr lang="en-US" sz="3200" dirty="0"/>
              <a:t>/data base/ </a:t>
            </a:r>
            <a:r>
              <a:rPr lang="en-US" sz="3200" dirty="0" err="1"/>
              <a:t>hundeessuu</a:t>
            </a:r>
            <a:r>
              <a:rPr lang="en-US" sz="3200" dirty="0"/>
              <a:t> </a:t>
            </a:r>
            <a:r>
              <a:rPr lang="en-US" sz="3200" dirty="0" err="1"/>
              <a:t>gama</a:t>
            </a:r>
            <a:r>
              <a:rPr lang="en-US" sz="3200" dirty="0"/>
              <a:t> ‘data base developers’ </a:t>
            </a:r>
            <a:r>
              <a:rPr lang="en-US" sz="3200" dirty="0" err="1"/>
              <a:t>tiin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harkifannaa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qabaachuun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/>
              <a:t>kan</a:t>
            </a:r>
            <a:r>
              <a:rPr lang="en-US" sz="3200" dirty="0"/>
              <a:t> </a:t>
            </a:r>
            <a:r>
              <a:rPr lang="en-US" sz="3200" dirty="0" err="1"/>
              <a:t>ka’e</a:t>
            </a:r>
            <a:r>
              <a:rPr lang="en-US" sz="3200" dirty="0"/>
              <a:t> </a:t>
            </a:r>
            <a:r>
              <a:rPr lang="en-US" sz="3200" dirty="0" err="1"/>
              <a:t>akkaataa</a:t>
            </a:r>
            <a:r>
              <a:rPr lang="en-US" sz="3200" dirty="0"/>
              <a:t> </a:t>
            </a:r>
            <a:r>
              <a:rPr lang="en-US" sz="3200" dirty="0" err="1"/>
              <a:t>barbaadameen</a:t>
            </a:r>
            <a:r>
              <a:rPr lang="en-US" sz="3200" dirty="0"/>
              <a:t> </a:t>
            </a:r>
            <a:r>
              <a:rPr lang="en-US" sz="3200" dirty="0" err="1"/>
              <a:t>raawwachuu</a:t>
            </a:r>
            <a:r>
              <a:rPr lang="en-US" sz="3200" dirty="0"/>
              <a:t> </a:t>
            </a:r>
            <a:r>
              <a:rPr lang="en-US" sz="3200" dirty="0" err="1"/>
              <a:t>irratti</a:t>
            </a:r>
            <a:r>
              <a:rPr lang="en-US" sz="3200" dirty="0"/>
              <a:t> </a:t>
            </a:r>
            <a:r>
              <a:rPr lang="en-US" sz="3200" dirty="0" err="1"/>
              <a:t>qormaata</a:t>
            </a:r>
            <a:r>
              <a:rPr lang="en-US" sz="3200" dirty="0"/>
              <a:t> </a:t>
            </a:r>
            <a:r>
              <a:rPr lang="en-US" sz="3200" dirty="0" err="1"/>
              <a:t>ta’uu</a:t>
            </a:r>
            <a:r>
              <a:rPr lang="en-US" sz="3200" dirty="0"/>
              <a:t>;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23246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942" y="381001"/>
            <a:ext cx="11563109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7" lvl="2" algn="ctr">
              <a:spcBef>
                <a:spcPts val="600"/>
              </a:spcBef>
              <a:tabLst>
                <a:tab pos="284163" algn="l"/>
              </a:tabLst>
            </a:pPr>
            <a:r>
              <a:rPr lang="en-US" sz="3200" b="1" dirty="0">
                <a:solidFill>
                  <a:srgbClr val="002060"/>
                </a:solidFill>
              </a:rPr>
              <a:t>5.3. </a:t>
            </a:r>
            <a:r>
              <a:rPr lang="x-none" sz="3200" b="1" dirty="0">
                <a:solidFill>
                  <a:srgbClr val="002060"/>
                </a:solidFill>
              </a:rPr>
              <a:t>Qormaatilee </a:t>
            </a:r>
            <a:r>
              <a:rPr lang="en-US" sz="3200" b="1" dirty="0">
                <a:solidFill>
                  <a:srgbClr val="002060"/>
                </a:solidFill>
              </a:rPr>
              <a:t>K</a:t>
            </a:r>
            <a:r>
              <a:rPr lang="x-none" sz="3200" b="1" dirty="0">
                <a:solidFill>
                  <a:srgbClr val="002060"/>
                </a:solidFill>
              </a:rPr>
              <a:t>anneen </a:t>
            </a:r>
            <a:r>
              <a:rPr lang="en-US" sz="3200" b="1" dirty="0">
                <a:solidFill>
                  <a:srgbClr val="002060"/>
                </a:solidFill>
              </a:rPr>
              <a:t>H</a:t>
            </a:r>
            <a:r>
              <a:rPr lang="x-none" sz="3200" b="1" dirty="0">
                <a:solidFill>
                  <a:srgbClr val="002060"/>
                </a:solidFill>
              </a:rPr>
              <a:t>iikuuf </a:t>
            </a:r>
            <a:r>
              <a:rPr lang="en-US" sz="3200" b="1" dirty="0">
                <a:solidFill>
                  <a:srgbClr val="002060"/>
                </a:solidFill>
              </a:rPr>
              <a:t>T</a:t>
            </a:r>
            <a:r>
              <a:rPr lang="x-none" sz="3200" b="1" dirty="0">
                <a:solidFill>
                  <a:srgbClr val="002060"/>
                </a:solidFill>
              </a:rPr>
              <a:t>arkaanfilee </a:t>
            </a:r>
            <a:r>
              <a:rPr lang="en-US" sz="3200" b="1" dirty="0">
                <a:solidFill>
                  <a:srgbClr val="002060"/>
                </a:solidFill>
              </a:rPr>
              <a:t>F</a:t>
            </a:r>
            <a:r>
              <a:rPr lang="x-none" sz="3200" b="1" dirty="0">
                <a:solidFill>
                  <a:srgbClr val="002060"/>
                </a:solidFill>
              </a:rPr>
              <a:t>udhataman 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/>
              <a:t>Yeroo</a:t>
            </a:r>
            <a:r>
              <a:rPr lang="en-GB" sz="3200" dirty="0"/>
              <a:t> </a:t>
            </a:r>
            <a:r>
              <a:rPr lang="en-GB" sz="3200" dirty="0" err="1"/>
              <a:t>adda</a:t>
            </a:r>
            <a:r>
              <a:rPr lang="en-GB" sz="3200" dirty="0"/>
              <a:t> </a:t>
            </a:r>
            <a:r>
              <a:rPr lang="en-GB" sz="3200" dirty="0" err="1"/>
              <a:t>addaatti</a:t>
            </a:r>
            <a:r>
              <a:rPr lang="en-GB" sz="3200" dirty="0"/>
              <a:t> </a:t>
            </a:r>
            <a:r>
              <a:rPr lang="en-GB" sz="3200" dirty="0" err="1"/>
              <a:t>sagantaa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Hubannoo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uumuu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/>
              <a:t>gaggeessuun</a:t>
            </a:r>
            <a:r>
              <a:rPr lang="en-GB" sz="3200" dirty="0"/>
              <a:t> </a:t>
            </a:r>
            <a:r>
              <a:rPr lang="en-GB" sz="3200" dirty="0" err="1"/>
              <a:t>rakkinicha</a:t>
            </a:r>
            <a:r>
              <a:rPr lang="en-GB" sz="3200" dirty="0"/>
              <a:t> </a:t>
            </a:r>
            <a:r>
              <a:rPr lang="en-GB" sz="3200" dirty="0" err="1"/>
              <a:t>furuuf</a:t>
            </a:r>
            <a:r>
              <a:rPr lang="en-GB" sz="3200" dirty="0"/>
              <a:t> </a:t>
            </a:r>
            <a:r>
              <a:rPr lang="en-GB" sz="3200" dirty="0" err="1"/>
              <a:t>yaaliin</a:t>
            </a:r>
            <a:r>
              <a:rPr lang="en-GB" sz="3200" dirty="0"/>
              <a:t> </a:t>
            </a:r>
            <a:r>
              <a:rPr lang="en-GB" sz="3200" dirty="0" err="1"/>
              <a:t>taasifamaa</a:t>
            </a:r>
            <a:r>
              <a:rPr lang="en-GB" sz="3200" dirty="0"/>
              <a:t> </a:t>
            </a:r>
            <a:r>
              <a:rPr lang="en-GB" sz="3200" dirty="0" err="1"/>
              <a:t>tureera</a:t>
            </a:r>
            <a:r>
              <a:rPr lang="en-GB" sz="3200" dirty="0"/>
              <a:t>.</a:t>
            </a:r>
            <a:endParaRPr lang="en-US" sz="32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/>
              <a:t>Qaamolee</a:t>
            </a:r>
            <a:r>
              <a:rPr lang="en-GB" sz="3200" dirty="0"/>
              <a:t> </a:t>
            </a:r>
            <a:r>
              <a:rPr lang="en-GB" sz="3200" dirty="0" err="1"/>
              <a:t>adda</a:t>
            </a:r>
            <a:r>
              <a:rPr lang="en-GB" sz="3200" dirty="0"/>
              <a:t> </a:t>
            </a:r>
            <a:r>
              <a:rPr lang="en-GB" sz="3200" dirty="0" err="1"/>
              <a:t>addaa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waliin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marii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/>
              <a:t>taasisuun</a:t>
            </a:r>
            <a:r>
              <a:rPr lang="en-GB" sz="3200" dirty="0"/>
              <a:t> </a:t>
            </a:r>
            <a:r>
              <a:rPr lang="en-GB" sz="3200" dirty="0" err="1"/>
              <a:t>qormatilee</a:t>
            </a:r>
            <a:r>
              <a:rPr lang="en-GB" sz="3200" dirty="0"/>
              <a:t> </a:t>
            </a:r>
            <a:r>
              <a:rPr lang="en-GB" sz="3200" dirty="0" err="1"/>
              <a:t>mudatan</a:t>
            </a:r>
            <a:r>
              <a:rPr lang="en-GB" sz="3200" dirty="0"/>
              <a:t> </a:t>
            </a:r>
            <a:r>
              <a:rPr lang="en-GB" sz="3200" dirty="0" err="1"/>
              <a:t>furaa</a:t>
            </a:r>
            <a:r>
              <a:rPr lang="en-GB" sz="3200" dirty="0"/>
              <a:t> </a:t>
            </a:r>
            <a:r>
              <a:rPr lang="en-GB" sz="3200" dirty="0" err="1"/>
              <a:t>deemuuf</a:t>
            </a:r>
            <a:r>
              <a:rPr lang="en-GB" sz="3200" dirty="0"/>
              <a:t> </a:t>
            </a:r>
            <a:r>
              <a:rPr lang="en-GB" sz="3200" dirty="0" err="1"/>
              <a:t>yaalamera</a:t>
            </a:r>
            <a:r>
              <a:rPr lang="en-GB" sz="3200" dirty="0"/>
              <a:t>;</a:t>
            </a:r>
            <a:endParaRPr lang="en-US" sz="32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/>
              <a:t>Sassaabbii</a:t>
            </a:r>
            <a:r>
              <a:rPr lang="en-GB" sz="3200" dirty="0"/>
              <a:t> </a:t>
            </a:r>
            <a:r>
              <a:rPr lang="en-GB" sz="3200" dirty="0" err="1"/>
              <a:t>raagaalee</a:t>
            </a:r>
            <a:r>
              <a:rPr lang="en-GB" sz="3200" dirty="0"/>
              <a:t> </a:t>
            </a:r>
            <a:r>
              <a:rPr lang="en-GB" sz="3200" dirty="0" err="1"/>
              <a:t>telegiraamiin</a:t>
            </a:r>
            <a:r>
              <a:rPr lang="en-GB" sz="3200" dirty="0"/>
              <a:t> </a:t>
            </a:r>
            <a:r>
              <a:rPr lang="en-GB" sz="3200" dirty="0" err="1"/>
              <a:t>hordoofuun</a:t>
            </a:r>
            <a:r>
              <a:rPr lang="en-GB" sz="3200" dirty="0"/>
              <a:t> </a:t>
            </a:r>
            <a:r>
              <a:rPr lang="en-GB" sz="3200" dirty="0" err="1"/>
              <a:t>yeroo</a:t>
            </a:r>
            <a:r>
              <a:rPr lang="en-GB" sz="3200" dirty="0"/>
              <a:t> </a:t>
            </a:r>
            <a:r>
              <a:rPr lang="en-GB" sz="3200" dirty="0" err="1"/>
              <a:t>yerootti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duubi-deebii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kennuun</a:t>
            </a:r>
            <a:r>
              <a:rPr lang="en-GB" sz="3200" dirty="0"/>
              <a:t> </a:t>
            </a:r>
            <a:r>
              <a:rPr lang="en-GB" sz="3200" dirty="0" err="1"/>
              <a:t>akka</a:t>
            </a:r>
            <a:r>
              <a:rPr lang="en-GB" sz="3200" dirty="0"/>
              <a:t> </a:t>
            </a:r>
            <a:r>
              <a:rPr lang="en-GB" sz="3200" dirty="0" err="1"/>
              <a:t>sirratu</a:t>
            </a:r>
            <a:r>
              <a:rPr lang="en-GB" sz="3200" dirty="0"/>
              <a:t> </a:t>
            </a:r>
            <a:r>
              <a:rPr lang="en-GB" sz="3200" dirty="0" err="1"/>
              <a:t>taasifamaa</a:t>
            </a:r>
            <a:r>
              <a:rPr lang="en-GB" sz="3200" dirty="0"/>
              <a:t> </a:t>
            </a:r>
            <a:r>
              <a:rPr lang="en-GB" sz="3200" dirty="0" err="1"/>
              <a:t>tureera</a:t>
            </a:r>
            <a:r>
              <a:rPr lang="en-GB" sz="3200" dirty="0"/>
              <a:t>.</a:t>
            </a:r>
            <a:r>
              <a:rPr lang="en-US" sz="3200" dirty="0"/>
              <a:t> </a:t>
            </a:r>
            <a:r>
              <a:rPr lang="en-GB" sz="3200" dirty="0" err="1"/>
              <a:t>Koree</a:t>
            </a:r>
            <a:r>
              <a:rPr lang="en-GB" sz="3200" dirty="0"/>
              <a:t> </a:t>
            </a:r>
            <a:r>
              <a:rPr lang="en-GB" sz="3200" dirty="0" err="1"/>
              <a:t>hundeessuun</a:t>
            </a:r>
            <a:r>
              <a:rPr lang="en-GB" sz="3200" dirty="0"/>
              <a:t> </a:t>
            </a:r>
            <a:r>
              <a:rPr lang="en-GB" sz="3200" dirty="0" err="1"/>
              <a:t>hojichi</a:t>
            </a:r>
            <a:r>
              <a:rPr lang="en-GB" sz="3200" dirty="0"/>
              <a:t> </a:t>
            </a:r>
            <a:r>
              <a:rPr lang="en-GB" sz="3200" dirty="0" err="1"/>
              <a:t>koree</a:t>
            </a:r>
            <a:r>
              <a:rPr lang="en-GB" sz="3200" dirty="0"/>
              <a:t> fi </a:t>
            </a:r>
            <a:r>
              <a:rPr lang="en-GB" sz="3200" dirty="0" err="1"/>
              <a:t>ogeessota</a:t>
            </a:r>
            <a:r>
              <a:rPr lang="en-GB" sz="3200" dirty="0"/>
              <a:t> </a:t>
            </a:r>
            <a:r>
              <a:rPr lang="en-GB" sz="3200" dirty="0" err="1"/>
              <a:t>olaanoo</a:t>
            </a:r>
            <a:r>
              <a:rPr lang="en-GB" sz="3200" dirty="0"/>
              <a:t> </a:t>
            </a:r>
            <a:r>
              <a:rPr lang="en-GB" sz="3200" dirty="0" err="1"/>
              <a:t>Yuniversitii</a:t>
            </a:r>
            <a:r>
              <a:rPr lang="en-GB" sz="3200" dirty="0"/>
              <a:t> </a:t>
            </a:r>
            <a:r>
              <a:rPr lang="en-GB" sz="3200" dirty="0" err="1"/>
              <a:t>Adaamaatiin</a:t>
            </a:r>
            <a:r>
              <a:rPr lang="en-GB" sz="3200" dirty="0"/>
              <a:t> </a:t>
            </a:r>
            <a:r>
              <a:rPr lang="en-GB" sz="3200" dirty="0" err="1"/>
              <a:t>akka</a:t>
            </a:r>
            <a:r>
              <a:rPr lang="en-GB" sz="3200" dirty="0"/>
              <a:t> </a:t>
            </a:r>
            <a:r>
              <a:rPr lang="en-GB" sz="3200" dirty="0" err="1"/>
              <a:t>hordofamu</a:t>
            </a:r>
            <a:r>
              <a:rPr lang="en-GB" sz="3200" dirty="0"/>
              <a:t> </a:t>
            </a:r>
            <a:r>
              <a:rPr lang="en-GB" sz="3200" dirty="0" err="1"/>
              <a:t>taasisuun</a:t>
            </a:r>
            <a:r>
              <a:rPr lang="en-GB" sz="3200" dirty="0"/>
              <a:t> </a:t>
            </a:r>
            <a:r>
              <a:rPr lang="en-GB" sz="3200" dirty="0" err="1"/>
              <a:t>qormaata</a:t>
            </a:r>
            <a:r>
              <a:rPr lang="en-GB" sz="3200" dirty="0"/>
              <a:t> </a:t>
            </a:r>
            <a:r>
              <a:rPr lang="en-GB" sz="3200" dirty="0" err="1"/>
              <a:t>mudate</a:t>
            </a:r>
            <a:r>
              <a:rPr lang="en-GB" sz="3200" dirty="0"/>
              <a:t> </a:t>
            </a:r>
            <a:r>
              <a:rPr lang="en-GB" sz="3200" dirty="0" err="1"/>
              <a:t>hiikuuf</a:t>
            </a:r>
            <a:r>
              <a:rPr lang="en-GB" sz="3200" dirty="0"/>
              <a:t> </a:t>
            </a:r>
            <a:r>
              <a:rPr lang="en-GB" sz="3200" dirty="0" err="1"/>
              <a:t>yaaliin</a:t>
            </a:r>
            <a:r>
              <a:rPr lang="en-GB" sz="3200" dirty="0"/>
              <a:t> </a:t>
            </a:r>
            <a:r>
              <a:rPr lang="en-GB" sz="3200" dirty="0" err="1"/>
              <a:t>taasifameera</a:t>
            </a:r>
            <a:r>
              <a:rPr lang="en-GB" sz="3200" dirty="0"/>
              <a:t>.</a:t>
            </a:r>
            <a:endParaRPr lang="en-US" sz="3200" dirty="0">
              <a:effectLst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43981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121" y="160776"/>
            <a:ext cx="11936153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ts val="600"/>
              </a:spcBef>
            </a:pPr>
            <a:r>
              <a:rPr lang="en-US" sz="3200" b="1" dirty="0">
                <a:solidFill>
                  <a:srgbClr val="002060"/>
                </a:solidFill>
              </a:rPr>
              <a:t>5.4.</a:t>
            </a:r>
            <a:r>
              <a:rPr lang="x-none" sz="3200" b="1">
                <a:solidFill>
                  <a:srgbClr val="002060"/>
                </a:solidFill>
              </a:rPr>
              <a:t>Rakkoolee </a:t>
            </a:r>
            <a:r>
              <a:rPr lang="x-none" sz="3200" b="1" dirty="0">
                <a:solidFill>
                  <a:srgbClr val="002060"/>
                </a:solidFill>
              </a:rPr>
              <a:t>Gurgud</a:t>
            </a:r>
            <a:r>
              <a:rPr lang="en-US" sz="3200" b="1" dirty="0">
                <a:solidFill>
                  <a:srgbClr val="002060"/>
                </a:solidFill>
              </a:rPr>
              <a:t>d</a:t>
            </a:r>
            <a:r>
              <a:rPr lang="x-none" sz="3200" b="1" dirty="0">
                <a:solidFill>
                  <a:srgbClr val="002060"/>
                </a:solidFill>
              </a:rPr>
              <a:t>oo </a:t>
            </a:r>
            <a:r>
              <a:rPr lang="en-GB" sz="3200" b="1" dirty="0">
                <a:solidFill>
                  <a:srgbClr val="002060"/>
                </a:solidFill>
              </a:rPr>
              <a:t>A</a:t>
            </a:r>
            <a:r>
              <a:rPr lang="x-none" sz="3200" b="1" dirty="0">
                <a:solidFill>
                  <a:srgbClr val="002060"/>
                </a:solidFill>
              </a:rPr>
              <a:t>dda Bahan </a:t>
            </a:r>
            <a:endParaRPr lang="en-US" sz="3600" b="1" i="1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800" dirty="0" err="1"/>
              <a:t>Komishiiniin</a:t>
            </a:r>
            <a:r>
              <a:rPr lang="en-US" sz="2800" dirty="0"/>
              <a:t> </a:t>
            </a:r>
            <a:r>
              <a:rPr lang="en-US" sz="2800" dirty="0" err="1"/>
              <a:t>Karooraa</a:t>
            </a:r>
            <a:r>
              <a:rPr lang="en-US" sz="2800" dirty="0"/>
              <a:t> fi </a:t>
            </a:r>
            <a:r>
              <a:rPr lang="en-US" sz="2800" dirty="0" err="1"/>
              <a:t>Misoomaa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hojiirra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oolmaa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imaammataa</a:t>
            </a:r>
            <a:r>
              <a:rPr lang="en-US" sz="2800" dirty="0">
                <a:solidFill>
                  <a:srgbClr val="FF00FF"/>
                </a:solidFill>
              </a:rPr>
              <a:t> fi </a:t>
            </a:r>
            <a:r>
              <a:rPr lang="en-US" sz="2800" dirty="0" err="1">
                <a:solidFill>
                  <a:srgbClr val="FF00FF"/>
                </a:solidFill>
              </a:rPr>
              <a:t>tarsiimoowwan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s-ES_tradnl" sz="2800" dirty="0" err="1">
                <a:solidFill>
                  <a:srgbClr val="FF00FF"/>
                </a:solidFill>
              </a:rPr>
              <a:t>misoomaa</a:t>
            </a:r>
            <a:r>
              <a:rPr lang="es-ES_tradnl" sz="2800" dirty="0"/>
              <a:t>, </a:t>
            </a:r>
            <a:r>
              <a:rPr lang="es-ES_tradnl" sz="2800" dirty="0" err="1"/>
              <a:t>akkasumas</a:t>
            </a:r>
            <a:r>
              <a:rPr lang="es-ES_tradnl" sz="2800" dirty="0"/>
              <a:t> </a:t>
            </a:r>
            <a:r>
              <a:rPr lang="es-ES_tradnl" sz="2800" dirty="0" err="1">
                <a:solidFill>
                  <a:srgbClr val="FF00FF"/>
                </a:solidFill>
              </a:rPr>
              <a:t>ijaarsa</a:t>
            </a:r>
            <a:r>
              <a:rPr lang="es-ES_tradnl" sz="2800" dirty="0">
                <a:solidFill>
                  <a:srgbClr val="FF00FF"/>
                </a:solidFill>
              </a:rPr>
              <a:t> </a:t>
            </a:r>
            <a:r>
              <a:rPr lang="es-ES_tradnl" sz="2800" dirty="0" err="1">
                <a:solidFill>
                  <a:srgbClr val="FF00FF"/>
                </a:solidFill>
              </a:rPr>
              <a:t>sirna</a:t>
            </a:r>
            <a:r>
              <a:rPr lang="es-ES_tradnl" sz="2800" dirty="0">
                <a:solidFill>
                  <a:srgbClr val="FF00FF"/>
                </a:solidFill>
              </a:rPr>
              <a:t> </a:t>
            </a:r>
            <a:r>
              <a:rPr lang="es-ES_tradnl" sz="2800" dirty="0" err="1">
                <a:solidFill>
                  <a:srgbClr val="FF00FF"/>
                </a:solidFill>
              </a:rPr>
              <a:t>dimokiraasii</a:t>
            </a:r>
            <a:r>
              <a:rPr lang="es-ES_tradnl" sz="2800" dirty="0">
                <a:solidFill>
                  <a:srgbClr val="FF00FF"/>
                </a:solidFill>
              </a:rPr>
              <a:t> fi </a:t>
            </a:r>
            <a:r>
              <a:rPr lang="es-ES_tradnl" sz="2800" dirty="0" err="1">
                <a:solidFill>
                  <a:srgbClr val="FF00FF"/>
                </a:solidFill>
              </a:rPr>
              <a:t>bulchiinsa</a:t>
            </a:r>
            <a:r>
              <a:rPr lang="es-ES_tradnl" sz="2800" dirty="0">
                <a:solidFill>
                  <a:srgbClr val="FF00FF"/>
                </a:solidFill>
              </a:rPr>
              <a:t> </a:t>
            </a:r>
            <a:r>
              <a:rPr lang="es-ES_tradnl" sz="2800" dirty="0" err="1">
                <a:solidFill>
                  <a:srgbClr val="FF00FF"/>
                </a:solidFill>
              </a:rPr>
              <a:t>gaarii</a:t>
            </a:r>
            <a:r>
              <a:rPr lang="es-ES_tradnl" sz="2800" dirty="0">
                <a:solidFill>
                  <a:srgbClr val="FF00FF"/>
                </a:solidFill>
              </a:rPr>
              <a:t> </a:t>
            </a:r>
            <a:r>
              <a:rPr lang="es-ES_tradnl" sz="2800" dirty="0" err="1"/>
              <a:t>horodoffuun</a:t>
            </a:r>
            <a:r>
              <a:rPr lang="es-ES_tradnl" sz="2800" dirty="0"/>
              <a:t> </a:t>
            </a:r>
            <a:r>
              <a:rPr lang="en-US" sz="2800" dirty="0" err="1"/>
              <a:t>fayyadamummaan</a:t>
            </a:r>
            <a:r>
              <a:rPr lang="en-US" sz="2800" dirty="0"/>
              <a:t> </a:t>
            </a:r>
            <a:r>
              <a:rPr lang="en-US" sz="2800" dirty="0" err="1"/>
              <a:t>hawaasa</a:t>
            </a:r>
            <a:r>
              <a:rPr lang="en-US" sz="2800" dirty="0"/>
              <a:t> </a:t>
            </a:r>
            <a:r>
              <a:rPr lang="en-US" sz="2800" dirty="0" err="1"/>
              <a:t>keenyaa</a:t>
            </a:r>
            <a:r>
              <a:rPr lang="en-US" sz="2800" dirty="0"/>
              <a:t> </a:t>
            </a:r>
            <a:r>
              <a:rPr lang="en-US" sz="2800" dirty="0" err="1"/>
              <a:t>gama</a:t>
            </a:r>
            <a:r>
              <a:rPr lang="en-US" sz="2800" dirty="0"/>
              <a:t> </a:t>
            </a:r>
            <a:r>
              <a:rPr lang="en-US" sz="2800" dirty="0" err="1"/>
              <a:t>hundaan</a:t>
            </a:r>
            <a:r>
              <a:rPr lang="en-US" sz="2800" dirty="0"/>
              <a:t> akka </a:t>
            </a:r>
            <a:r>
              <a:rPr lang="en-US" sz="2800" dirty="0" err="1"/>
              <a:t>mirkanaa’u</a:t>
            </a:r>
            <a:r>
              <a:rPr lang="en-US" sz="2800" dirty="0"/>
              <a:t> </a:t>
            </a:r>
            <a:r>
              <a:rPr lang="en-US" sz="2800" dirty="0" err="1"/>
              <a:t>taasisuuf</a:t>
            </a:r>
            <a:r>
              <a:rPr lang="en-US" sz="2800" dirty="0"/>
              <a:t> KIB </a:t>
            </a:r>
            <a:r>
              <a:rPr lang="en-US" sz="2800" dirty="0" err="1"/>
              <a:t>qopheessuun</a:t>
            </a:r>
            <a:r>
              <a:rPr lang="en-US" sz="2800" dirty="0"/>
              <a:t> hojii </a:t>
            </a:r>
            <a:r>
              <a:rPr lang="en-US" sz="2800" dirty="0" err="1"/>
              <a:t>irra</a:t>
            </a:r>
            <a:r>
              <a:rPr lang="en-US" sz="2800" dirty="0"/>
              <a:t> akka </a:t>
            </a:r>
            <a:r>
              <a:rPr lang="en-US" sz="2800" dirty="0" err="1"/>
              <a:t>oolu</a:t>
            </a:r>
            <a:r>
              <a:rPr lang="en-US" sz="2800" dirty="0"/>
              <a:t> </a:t>
            </a:r>
            <a:r>
              <a:rPr lang="en-US" sz="2800" dirty="0" err="1"/>
              <a:t>taasisaa</a:t>
            </a:r>
            <a:r>
              <a:rPr lang="en-US" sz="2800" dirty="0"/>
              <a:t> akka </a:t>
            </a:r>
            <a:r>
              <a:rPr lang="en-US" sz="2800" dirty="0" err="1"/>
              <a:t>jiru</a:t>
            </a:r>
            <a:r>
              <a:rPr lang="en-US" sz="2800" dirty="0"/>
              <a:t> </a:t>
            </a:r>
            <a:r>
              <a:rPr lang="en-US" sz="2800" dirty="0" err="1"/>
              <a:t>ni</a:t>
            </a:r>
            <a:r>
              <a:rPr lang="en-US" sz="2800" dirty="0"/>
              <a:t> </a:t>
            </a:r>
            <a:r>
              <a:rPr lang="en-US" sz="2800" dirty="0" err="1"/>
              <a:t>beekama</a:t>
            </a:r>
            <a:r>
              <a:rPr lang="en-US" sz="2800" dirty="0"/>
              <a:t>. </a:t>
            </a:r>
            <a:endParaRPr lang="en-US" sz="2400" dirty="0"/>
          </a:p>
          <a:p>
            <a:pPr algn="just">
              <a:spcBef>
                <a:spcPts val="600"/>
              </a:spcBef>
            </a:pPr>
            <a:r>
              <a:rPr lang="en-US" sz="2800" dirty="0" err="1"/>
              <a:t>Haaluma</a:t>
            </a:r>
            <a:r>
              <a:rPr lang="en-US" sz="2800" dirty="0"/>
              <a:t> </a:t>
            </a:r>
            <a:r>
              <a:rPr lang="en-US" sz="2800" dirty="0" err="1"/>
              <a:t>kanaan</a:t>
            </a:r>
            <a:r>
              <a:rPr lang="en-US" sz="2800" dirty="0"/>
              <a:t>, </a:t>
            </a:r>
            <a:r>
              <a:rPr lang="en-US" sz="2800" dirty="0" err="1"/>
              <a:t>hojii</a:t>
            </a:r>
            <a:r>
              <a:rPr lang="en-US" sz="2800" dirty="0"/>
              <a:t> </a:t>
            </a:r>
            <a:r>
              <a:rPr lang="en-US" sz="2800" dirty="0" err="1"/>
              <a:t>irraa</a:t>
            </a:r>
            <a:r>
              <a:rPr lang="en-US" sz="2800" dirty="0"/>
              <a:t> </a:t>
            </a:r>
            <a:r>
              <a:rPr lang="en-US" sz="2800" dirty="0" err="1"/>
              <a:t>oolmaa</a:t>
            </a:r>
            <a:r>
              <a:rPr lang="en-US" sz="2800" dirty="0"/>
              <a:t> KIB </a:t>
            </a:r>
            <a:r>
              <a:rPr lang="en-US" sz="2800" dirty="0" err="1"/>
              <a:t>mirkaneessuun</a:t>
            </a:r>
            <a:r>
              <a:rPr lang="en-US" sz="2800" dirty="0"/>
              <a:t> </a:t>
            </a:r>
            <a:r>
              <a:rPr lang="en-US" sz="2800" dirty="0" err="1"/>
              <a:t>badhaadhina</a:t>
            </a:r>
            <a:r>
              <a:rPr lang="en-US" sz="2800" dirty="0"/>
              <a:t> </a:t>
            </a:r>
            <a:r>
              <a:rPr lang="en-US" sz="2800" dirty="0" err="1"/>
              <a:t>hunda</a:t>
            </a:r>
            <a:r>
              <a:rPr lang="en-US" sz="2800" dirty="0"/>
              <a:t> </a:t>
            </a:r>
            <a:r>
              <a:rPr lang="en-US" sz="2800" dirty="0" err="1"/>
              <a:t>galeessa</a:t>
            </a:r>
            <a:r>
              <a:rPr lang="en-US" sz="2800" dirty="0"/>
              <a:t> </a:t>
            </a:r>
            <a:r>
              <a:rPr lang="en-US" sz="2800" dirty="0" err="1"/>
              <a:t>mirkaneessuu</a:t>
            </a:r>
            <a:r>
              <a:rPr lang="en-US" sz="2800" dirty="0"/>
              <a:t> </a:t>
            </a:r>
            <a:r>
              <a:rPr lang="en-US" sz="2800" dirty="0" err="1"/>
              <a:t>keessatti</a:t>
            </a:r>
            <a:r>
              <a:rPr lang="en-US" sz="2800" dirty="0"/>
              <a:t> </a:t>
            </a:r>
            <a:r>
              <a:rPr lang="en-US" sz="2800" dirty="0" err="1"/>
              <a:t>dhimmoonni</a:t>
            </a:r>
            <a:r>
              <a:rPr lang="en-US" sz="2800" dirty="0"/>
              <a:t> </a:t>
            </a:r>
            <a:r>
              <a:rPr lang="en-US" sz="2800" dirty="0" err="1"/>
              <a:t>gurguddoon</a:t>
            </a:r>
            <a:r>
              <a:rPr lang="en-US" sz="2800" dirty="0"/>
              <a:t> </a:t>
            </a:r>
            <a:r>
              <a:rPr lang="en-US" sz="2800" dirty="0" err="1"/>
              <a:t>rakkoo</a:t>
            </a:r>
            <a:r>
              <a:rPr lang="en-US" sz="2800" dirty="0"/>
              <a:t> </a:t>
            </a:r>
            <a:r>
              <a:rPr lang="en-US" sz="2800" dirty="0" err="1"/>
              <a:t>kenna</a:t>
            </a:r>
            <a:r>
              <a:rPr lang="en-US" sz="2800" dirty="0"/>
              <a:t> </a:t>
            </a:r>
            <a:r>
              <a:rPr lang="en-US" sz="2800" dirty="0" err="1"/>
              <a:t>tajaajila</a:t>
            </a:r>
            <a:r>
              <a:rPr lang="en-US" sz="2800" dirty="0"/>
              <a:t> </a:t>
            </a:r>
            <a:r>
              <a:rPr lang="en-US" sz="2800" dirty="0" err="1"/>
              <a:t>keenyaa</a:t>
            </a:r>
            <a:r>
              <a:rPr lang="en-US" sz="2800" dirty="0"/>
              <a:t> </a:t>
            </a:r>
            <a:r>
              <a:rPr lang="en-US" sz="2800" dirty="0" err="1"/>
              <a:t>ta’an</a:t>
            </a:r>
            <a:r>
              <a:rPr lang="en-US" sz="2800" dirty="0"/>
              <a:t> </a:t>
            </a:r>
            <a:r>
              <a:rPr lang="en-US" sz="2800" dirty="0" err="1"/>
              <a:t>gama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itti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quufinsa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maamilaa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/>
              <a:t>(customer satisfaction), </a:t>
            </a:r>
            <a:r>
              <a:rPr lang="en-GB" sz="2800" dirty="0" err="1">
                <a:solidFill>
                  <a:srgbClr val="FF00FF"/>
                </a:solidFill>
              </a:rPr>
              <a:t>Sirna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diriirsuu</a:t>
            </a:r>
            <a:r>
              <a:rPr lang="en-GB" sz="2800" dirty="0"/>
              <a:t>/system </a:t>
            </a:r>
            <a:r>
              <a:rPr lang="en-GB" sz="2800" dirty="0" err="1"/>
              <a:t>estabilishement</a:t>
            </a:r>
            <a:r>
              <a:rPr lang="en-GB" sz="2800" dirty="0"/>
              <a:t>),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Caaseffamaa</a:t>
            </a:r>
            <a:r>
              <a:rPr lang="en-US" sz="2800" dirty="0"/>
              <a:t> (structure), </a:t>
            </a:r>
            <a:r>
              <a:rPr lang="en-US" sz="2800" dirty="0" err="1">
                <a:solidFill>
                  <a:srgbClr val="FF00FF"/>
                </a:solidFill>
              </a:rPr>
              <a:t>Tarsiimoo</a:t>
            </a:r>
            <a:r>
              <a:rPr lang="en-US" sz="2800" dirty="0"/>
              <a:t> (strategy), </a:t>
            </a:r>
            <a:r>
              <a:rPr lang="en-US" sz="2800" dirty="0" err="1"/>
              <a:t>dhiyeessii</a:t>
            </a:r>
            <a:r>
              <a:rPr lang="en-US" sz="2800" dirty="0"/>
              <a:t>/supply/, </a:t>
            </a:r>
            <a:r>
              <a:rPr lang="en-US" sz="2800" dirty="0" err="1">
                <a:solidFill>
                  <a:srgbClr val="FF00FF"/>
                </a:solidFill>
              </a:rPr>
              <a:t>Mul’ata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waloo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qabaachuu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/>
              <a:t>fi </a:t>
            </a:r>
            <a:r>
              <a:rPr lang="en-US" sz="2800" dirty="0" err="1">
                <a:solidFill>
                  <a:srgbClr val="FF00FF"/>
                </a:solidFill>
              </a:rPr>
              <a:t>aadaa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gareen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hojjachuu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/>
              <a:t>(shared vision and team spirit) fi </a:t>
            </a:r>
            <a:r>
              <a:rPr lang="en-US" sz="2800" dirty="0" err="1"/>
              <a:t>Haala</a:t>
            </a:r>
            <a:r>
              <a:rPr lang="en-US" sz="2800" dirty="0"/>
              <a:t> </a:t>
            </a:r>
            <a:r>
              <a:rPr lang="en-US" sz="2800" dirty="0" err="1"/>
              <a:t>Hooggansaa</a:t>
            </a:r>
            <a:r>
              <a:rPr lang="en-US" sz="2800" dirty="0"/>
              <a:t> (Leadership Style) fi </a:t>
            </a:r>
            <a:r>
              <a:rPr lang="en-US" sz="2800" dirty="0" err="1">
                <a:solidFill>
                  <a:srgbClr val="FF00FF"/>
                </a:solidFill>
              </a:rPr>
              <a:t>Paabilik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Sarvaantii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akka</a:t>
            </a:r>
            <a:r>
              <a:rPr lang="en-US" sz="2800" dirty="0"/>
              <a:t> </a:t>
            </a:r>
            <a:r>
              <a:rPr lang="en-US" sz="2800" dirty="0" err="1"/>
              <a:t>komishinichaatti</a:t>
            </a:r>
            <a:r>
              <a:rPr lang="en-US" sz="2800" dirty="0"/>
              <a:t> </a:t>
            </a:r>
            <a:r>
              <a:rPr lang="en-US" sz="2800" dirty="0" err="1"/>
              <a:t>sakatta’uun</a:t>
            </a:r>
            <a:r>
              <a:rPr lang="en-US" sz="2800" dirty="0"/>
              <a:t> </a:t>
            </a:r>
            <a:r>
              <a:rPr lang="en-US" sz="2800" dirty="0" err="1"/>
              <a:t>akka</a:t>
            </a:r>
            <a:r>
              <a:rPr lang="en-US" sz="2800" dirty="0"/>
              <a:t> </a:t>
            </a:r>
            <a:r>
              <a:rPr lang="en-US" sz="2800" dirty="0" err="1"/>
              <a:t>armaan</a:t>
            </a:r>
            <a:r>
              <a:rPr lang="en-US" sz="2800" dirty="0"/>
              <a:t> </a:t>
            </a:r>
            <a:r>
              <a:rPr lang="en-US" sz="2800" dirty="0" err="1"/>
              <a:t>gadiitti</a:t>
            </a:r>
            <a:r>
              <a:rPr lang="en-US" sz="2800" dirty="0"/>
              <a:t> </a:t>
            </a:r>
            <a:r>
              <a:rPr lang="en-US" sz="2800" dirty="0" err="1"/>
              <a:t>adda</a:t>
            </a:r>
            <a:r>
              <a:rPr lang="en-US" sz="2800" dirty="0"/>
              <a:t> </a:t>
            </a:r>
            <a:r>
              <a:rPr lang="en-US" sz="2800" dirty="0" err="1"/>
              <a:t>baasuuf</a:t>
            </a:r>
            <a:r>
              <a:rPr lang="en-US" sz="2800" dirty="0"/>
              <a:t> </a:t>
            </a:r>
            <a:r>
              <a:rPr lang="en-US" sz="2800" dirty="0" err="1"/>
              <a:t>yaalamee</a:t>
            </a:r>
            <a:r>
              <a:rPr lang="en-US" sz="2800" dirty="0"/>
              <a:t> </a:t>
            </a:r>
            <a:r>
              <a:rPr lang="en-US" sz="2800" dirty="0" err="1"/>
              <a:t>jira</a:t>
            </a:r>
            <a:r>
              <a:rPr lang="en-US" sz="2800" dirty="0"/>
              <a:t>.</a:t>
            </a:r>
            <a:endParaRPr lang="en-US" sz="24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39515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382" y="277180"/>
            <a:ext cx="11848618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spcBef>
                <a:spcPts val="600"/>
              </a:spcBef>
            </a:pPr>
            <a:r>
              <a:rPr lang="en-US" sz="3600" b="1" dirty="0">
                <a:solidFill>
                  <a:srgbClr val="002060"/>
                </a:solidFill>
              </a:rPr>
              <a:t>5.4.1.Rakkoolee </a:t>
            </a:r>
            <a:r>
              <a:rPr lang="en-US" sz="3600" b="1" dirty="0" err="1">
                <a:solidFill>
                  <a:srgbClr val="002060"/>
                </a:solidFill>
              </a:rPr>
              <a:t>Keessoo</a:t>
            </a:r>
            <a:endParaRPr lang="en-US" sz="3200" dirty="0">
              <a:solidFill>
                <a:srgbClr val="002060"/>
              </a:solidFill>
            </a:endParaRP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/>
              <a:t>Sadarkaa</a:t>
            </a:r>
            <a:r>
              <a:rPr lang="en-US" sz="2800" dirty="0"/>
              <a:t> </a:t>
            </a:r>
            <a:r>
              <a:rPr lang="en-US" sz="2800" dirty="0" err="1"/>
              <a:t>Komishiniitti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itti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quufiinsa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kenna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tajaajlaa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hanga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xumura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bara</a:t>
            </a:r>
            <a:r>
              <a:rPr lang="en-US" sz="2800" dirty="0"/>
              <a:t> 2016tti </a:t>
            </a:r>
            <a:r>
              <a:rPr lang="en-US" sz="2400" dirty="0">
                <a:solidFill>
                  <a:srgbClr val="FF00FF"/>
                </a:solidFill>
              </a:rPr>
              <a:t>%68 </a:t>
            </a:r>
            <a:r>
              <a:rPr lang="en-US" sz="2800" dirty="0" err="1"/>
              <a:t>irra</a:t>
            </a:r>
            <a:r>
              <a:rPr lang="en-US" sz="2800" dirty="0"/>
              <a:t> </a:t>
            </a:r>
            <a:r>
              <a:rPr lang="en-US" sz="2800" dirty="0" err="1"/>
              <a:t>jiraachuun</a:t>
            </a:r>
            <a:r>
              <a:rPr lang="en-US" sz="2800" dirty="0"/>
              <a:t> </a:t>
            </a:r>
            <a:r>
              <a:rPr lang="en-US" sz="2800" dirty="0" err="1"/>
              <a:t>isaa</a:t>
            </a:r>
            <a:r>
              <a:rPr lang="en-US" sz="2800" dirty="0"/>
              <a:t>; </a:t>
            </a:r>
            <a:endParaRPr lang="en-US" sz="24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/>
              <a:t>Guyyaa</a:t>
            </a:r>
            <a:r>
              <a:rPr lang="en-US" sz="2800" dirty="0"/>
              <a:t> </a:t>
            </a:r>
            <a:r>
              <a:rPr lang="en-US" sz="2800" dirty="0" err="1"/>
              <a:t>abbaa</a:t>
            </a:r>
            <a:r>
              <a:rPr lang="en-US" sz="2800" dirty="0"/>
              <a:t> </a:t>
            </a:r>
            <a:r>
              <a:rPr lang="en-US" sz="2800" dirty="0" err="1"/>
              <a:t>dhimmaa</a:t>
            </a:r>
            <a:r>
              <a:rPr lang="en-US" sz="2800" dirty="0"/>
              <a:t> (</a:t>
            </a:r>
            <a:r>
              <a:rPr lang="en-US" sz="2800" smtClean="0">
                <a:solidFill>
                  <a:srgbClr val="FF00FF"/>
                </a:solidFill>
              </a:rPr>
              <a:t>Wixata,Robii </a:t>
            </a:r>
            <a:r>
              <a:rPr lang="en-US" sz="2800" dirty="0">
                <a:solidFill>
                  <a:srgbClr val="FF00FF"/>
                </a:solidFill>
              </a:rPr>
              <a:t>fi </a:t>
            </a:r>
            <a:r>
              <a:rPr lang="en-US" sz="2800" dirty="0" err="1">
                <a:solidFill>
                  <a:srgbClr val="FF00FF"/>
                </a:solidFill>
              </a:rPr>
              <a:t>Jimaata</a:t>
            </a:r>
            <a:r>
              <a:rPr lang="en-US" sz="2800" dirty="0">
                <a:solidFill>
                  <a:srgbClr val="FF00FF"/>
                </a:solidFill>
              </a:rPr>
              <a:t>) </a:t>
            </a:r>
            <a:r>
              <a:rPr lang="en-US" sz="2800" dirty="0" err="1"/>
              <a:t>hojiirra</a:t>
            </a:r>
            <a:r>
              <a:rPr lang="en-US" sz="2800" dirty="0"/>
              <a:t> </a:t>
            </a:r>
            <a:r>
              <a:rPr lang="en-US" sz="2800" dirty="0" err="1"/>
              <a:t>oolchuun</a:t>
            </a:r>
            <a:r>
              <a:rPr lang="en-US" sz="2800" dirty="0"/>
              <a:t> </a:t>
            </a:r>
            <a:r>
              <a:rPr lang="en-US" sz="2800" dirty="0" err="1"/>
              <a:t>hanqina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qabu</a:t>
            </a:r>
            <a:r>
              <a:rPr lang="en-US" sz="2800" dirty="0"/>
              <a:t> </a:t>
            </a:r>
            <a:r>
              <a:rPr lang="en-US" sz="2800" dirty="0" err="1"/>
              <a:t>ta’uu</a:t>
            </a:r>
            <a:r>
              <a:rPr lang="en-US" sz="2800" dirty="0"/>
              <a:t>;</a:t>
            </a:r>
            <a:endParaRPr lang="en-US" sz="24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/>
              <a:t>Siviil</a:t>
            </a:r>
            <a:r>
              <a:rPr lang="en-US" sz="2800" dirty="0"/>
              <a:t> </a:t>
            </a:r>
            <a:r>
              <a:rPr lang="en-US" sz="2800" dirty="0" err="1"/>
              <a:t>sarvantii</a:t>
            </a:r>
            <a:r>
              <a:rPr lang="en-US" sz="2800" dirty="0"/>
              <a:t> </a:t>
            </a:r>
            <a:r>
              <a:rPr lang="en-US" sz="2800" dirty="0" err="1"/>
              <a:t>biratti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miirri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tajaajiltummaa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naamusini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kutannoon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kaka’uumsi</a:t>
            </a:r>
            <a:r>
              <a:rPr lang="en-US" sz="2800" dirty="0">
                <a:solidFill>
                  <a:srgbClr val="FF00FF"/>
                </a:solidFill>
              </a:rPr>
              <a:t> fi </a:t>
            </a:r>
            <a:r>
              <a:rPr lang="en-US" sz="2800" dirty="0" err="1">
                <a:solidFill>
                  <a:srgbClr val="FF00FF"/>
                </a:solidFill>
              </a:rPr>
              <a:t>si’oominni</a:t>
            </a:r>
            <a:r>
              <a:rPr lang="en-US" sz="2800" dirty="0"/>
              <a:t> </a:t>
            </a:r>
            <a:r>
              <a:rPr lang="en-US" sz="2800" dirty="0" err="1"/>
              <a:t>karaa</a:t>
            </a:r>
            <a:r>
              <a:rPr lang="en-US" sz="2800" dirty="0"/>
              <a:t>  </a:t>
            </a:r>
            <a:r>
              <a:rPr lang="en-US" sz="2800" dirty="0" err="1"/>
              <a:t>wal</a:t>
            </a:r>
            <a:r>
              <a:rPr lang="en-US" sz="2800" dirty="0"/>
              <a:t> </a:t>
            </a:r>
            <a:r>
              <a:rPr lang="en-US" sz="2800" dirty="0" err="1"/>
              <a:t>fakkaatuun</a:t>
            </a:r>
            <a:r>
              <a:rPr lang="en-US" sz="2800" dirty="0"/>
              <a:t> </a:t>
            </a:r>
            <a:r>
              <a:rPr lang="en-US" sz="2800" dirty="0" err="1"/>
              <a:t>jiraachuu</a:t>
            </a:r>
            <a:r>
              <a:rPr lang="en-US" sz="2800" dirty="0"/>
              <a:t> </a:t>
            </a:r>
            <a:r>
              <a:rPr lang="en-US" sz="2800" dirty="0" err="1"/>
              <a:t>irratti</a:t>
            </a:r>
            <a:r>
              <a:rPr lang="en-US" sz="2800" dirty="0"/>
              <a:t> </a:t>
            </a:r>
            <a:r>
              <a:rPr lang="en-US" sz="2800" dirty="0" err="1"/>
              <a:t>hanqinni</a:t>
            </a:r>
            <a:r>
              <a:rPr lang="en-US" sz="2800" dirty="0"/>
              <a:t> </a:t>
            </a:r>
            <a:r>
              <a:rPr lang="en-US" sz="2800" dirty="0" err="1"/>
              <a:t>jiraachuun</a:t>
            </a:r>
            <a:r>
              <a:rPr lang="en-US" sz="2800" dirty="0"/>
              <a:t> </a:t>
            </a:r>
            <a:r>
              <a:rPr lang="en-US" sz="2800" dirty="0" err="1"/>
              <a:t>itti</a:t>
            </a:r>
            <a:r>
              <a:rPr lang="en-US" sz="2800" dirty="0"/>
              <a:t> </a:t>
            </a:r>
            <a:r>
              <a:rPr lang="en-US" sz="2800" dirty="0" err="1"/>
              <a:t>quufiinsaa</a:t>
            </a:r>
            <a:r>
              <a:rPr lang="en-US" sz="2800" dirty="0"/>
              <a:t> fi </a:t>
            </a:r>
            <a:r>
              <a:rPr lang="en-US" sz="2800" dirty="0" err="1"/>
              <a:t>amantaa</a:t>
            </a:r>
            <a:r>
              <a:rPr lang="en-US" sz="2800" dirty="0"/>
              <a:t> </a:t>
            </a:r>
            <a:r>
              <a:rPr lang="en-US" sz="2800" dirty="0" err="1"/>
              <a:t>ummanni</a:t>
            </a:r>
            <a:r>
              <a:rPr lang="en-US" sz="2800" dirty="0"/>
              <a:t> </a:t>
            </a:r>
            <a:r>
              <a:rPr lang="en-US" sz="2800" dirty="0" err="1"/>
              <a:t>Mootummaa</a:t>
            </a:r>
            <a:r>
              <a:rPr lang="en-US" sz="2800" dirty="0"/>
              <a:t> </a:t>
            </a:r>
            <a:r>
              <a:rPr lang="en-US" sz="2800" dirty="0" err="1"/>
              <a:t>irratti</a:t>
            </a:r>
            <a:r>
              <a:rPr lang="en-US" sz="2800" dirty="0"/>
              <a:t> </a:t>
            </a:r>
            <a:r>
              <a:rPr lang="en-US" sz="2800" dirty="0" err="1"/>
              <a:t>qabu</a:t>
            </a:r>
            <a:r>
              <a:rPr lang="en-US" sz="2800" dirty="0"/>
              <a:t> </a:t>
            </a:r>
            <a:r>
              <a:rPr lang="en-US" sz="2800" dirty="0" err="1"/>
              <a:t>dabaluu</a:t>
            </a:r>
            <a:r>
              <a:rPr lang="en-US" sz="2800" dirty="0"/>
              <a:t> </a:t>
            </a:r>
            <a:r>
              <a:rPr lang="en-US" sz="2800" dirty="0" err="1"/>
              <a:t>irratti</a:t>
            </a:r>
            <a:r>
              <a:rPr lang="en-US" sz="2800" dirty="0"/>
              <a:t> </a:t>
            </a:r>
            <a:r>
              <a:rPr lang="en-US" sz="2800" dirty="0" err="1"/>
              <a:t>dhiibbaa</a:t>
            </a:r>
            <a:r>
              <a:rPr lang="en-US" sz="2800" dirty="0"/>
              <a:t> </a:t>
            </a:r>
            <a:r>
              <a:rPr lang="en-US" sz="2800" dirty="0" err="1"/>
              <a:t>fiduu</a:t>
            </a:r>
            <a:r>
              <a:rPr lang="en-US" sz="2800" dirty="0"/>
              <a:t>;</a:t>
            </a:r>
            <a:endParaRPr lang="en-US" sz="24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>
                <a:solidFill>
                  <a:srgbClr val="FF00FF"/>
                </a:solidFill>
              </a:rPr>
              <a:t>Kallattii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agarsiiftuun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hojii</a:t>
            </a:r>
            <a:r>
              <a:rPr lang="en-US" sz="2800" dirty="0"/>
              <a:t> </a:t>
            </a:r>
            <a:r>
              <a:rPr lang="en-US" sz="2800" dirty="0" err="1"/>
              <a:t>jiraachuu</a:t>
            </a:r>
            <a:r>
              <a:rPr lang="en-US" sz="2800" dirty="0"/>
              <a:t> </a:t>
            </a:r>
            <a:r>
              <a:rPr lang="en-US" sz="2800" dirty="0" err="1"/>
              <a:t>dhabuu</a:t>
            </a:r>
            <a:r>
              <a:rPr lang="en-US" sz="2800" dirty="0"/>
              <a:t>;</a:t>
            </a:r>
            <a:endParaRPr lang="en-US" sz="24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Weebsaayitii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wayite’effame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maamiloonni</a:t>
            </a:r>
            <a:r>
              <a:rPr lang="en-US" sz="2800" dirty="0"/>
              <a:t> </a:t>
            </a:r>
            <a:r>
              <a:rPr lang="en-US" sz="2800" dirty="0" err="1"/>
              <a:t>akka</a:t>
            </a:r>
            <a:r>
              <a:rPr lang="en-US" sz="2800" dirty="0"/>
              <a:t> </a:t>
            </a:r>
            <a:r>
              <a:rPr lang="en-US" sz="2800" dirty="0" err="1"/>
              <a:t>itti</a:t>
            </a:r>
            <a:r>
              <a:rPr lang="en-US" sz="2800" dirty="0"/>
              <a:t> </a:t>
            </a:r>
            <a:r>
              <a:rPr lang="en-US" sz="2800" dirty="0" err="1"/>
              <a:t>fayydamaniif</a:t>
            </a:r>
            <a:r>
              <a:rPr lang="en-US" sz="2800" dirty="0"/>
              <a:t> </a:t>
            </a:r>
            <a:r>
              <a:rPr lang="en-US" sz="2800" dirty="0" err="1"/>
              <a:t>hojii</a:t>
            </a:r>
            <a:r>
              <a:rPr lang="en-US" sz="2800" dirty="0"/>
              <a:t> </a:t>
            </a:r>
            <a:r>
              <a:rPr lang="en-US" sz="2800" dirty="0" err="1"/>
              <a:t>beeksisuu</a:t>
            </a:r>
            <a:r>
              <a:rPr lang="en-US" sz="2800" dirty="0"/>
              <a:t> </a:t>
            </a:r>
            <a:r>
              <a:rPr lang="en-US" sz="2800" dirty="0" err="1"/>
              <a:t>gaggeessuun</a:t>
            </a:r>
            <a:r>
              <a:rPr lang="en-US" sz="2800" dirty="0"/>
              <a:t> </a:t>
            </a:r>
            <a:r>
              <a:rPr lang="en-US" sz="2800" dirty="0" err="1"/>
              <a:t>laafaa</a:t>
            </a:r>
            <a:r>
              <a:rPr lang="en-US" sz="2800" dirty="0"/>
              <a:t> </a:t>
            </a:r>
            <a:r>
              <a:rPr lang="en-US" sz="2800" dirty="0" err="1"/>
              <a:t>ta’uu</a:t>
            </a:r>
            <a:r>
              <a:rPr lang="en-US" sz="2800" dirty="0"/>
              <a:t> fi </a:t>
            </a:r>
            <a:r>
              <a:rPr lang="en-US" sz="2800" dirty="0" err="1"/>
              <a:t>maamiltoonni</a:t>
            </a:r>
            <a:r>
              <a:rPr lang="en-US" sz="2800" dirty="0"/>
              <a:t> </a:t>
            </a:r>
            <a:r>
              <a:rPr lang="en-US" sz="2800" dirty="0" err="1"/>
              <a:t>tokko</a:t>
            </a:r>
            <a:r>
              <a:rPr lang="en-US" sz="2800" dirty="0"/>
              <a:t> </a:t>
            </a:r>
            <a:r>
              <a:rPr lang="en-US" sz="2800" dirty="0" err="1"/>
              <a:t>tokko</a:t>
            </a:r>
            <a:r>
              <a:rPr lang="en-US" sz="2800" dirty="0"/>
              <a:t> </a:t>
            </a:r>
            <a:r>
              <a:rPr lang="en-US" sz="2800" dirty="0" err="1"/>
              <a:t>dokumantotaa</a:t>
            </a:r>
            <a:r>
              <a:rPr lang="en-US" sz="2800" dirty="0"/>
              <a:t> fi </a:t>
            </a:r>
            <a:r>
              <a:rPr lang="en-US" sz="2800" dirty="0" err="1"/>
              <a:t>ragaa</a:t>
            </a:r>
            <a:r>
              <a:rPr lang="en-US" sz="2800" dirty="0"/>
              <a:t> </a:t>
            </a:r>
            <a:r>
              <a:rPr lang="en-US" sz="2800" dirty="0" err="1"/>
              <a:t>argachuuf</a:t>
            </a:r>
            <a:r>
              <a:rPr lang="en-US" sz="2800" dirty="0"/>
              <a:t> </a:t>
            </a:r>
            <a:r>
              <a:rPr lang="en-US" sz="2800" dirty="0" err="1"/>
              <a:t>qaamaan</a:t>
            </a:r>
            <a:r>
              <a:rPr lang="en-US" sz="2800" dirty="0"/>
              <a:t> </a:t>
            </a:r>
            <a:r>
              <a:rPr lang="en-US" sz="2800" dirty="0" err="1"/>
              <a:t>gara</a:t>
            </a:r>
            <a:r>
              <a:rPr lang="en-US" sz="2800" dirty="0"/>
              <a:t> </a:t>
            </a:r>
            <a:r>
              <a:rPr lang="en-US" sz="2800" dirty="0" err="1"/>
              <a:t>Komishinichaa</a:t>
            </a:r>
            <a:r>
              <a:rPr lang="en-US" sz="2800" dirty="0"/>
              <a:t> </a:t>
            </a:r>
            <a:r>
              <a:rPr lang="en-US" sz="2800" dirty="0" err="1"/>
              <a:t>dhufuun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jiru</a:t>
            </a:r>
            <a:r>
              <a:rPr lang="en-US" sz="2800" dirty="0"/>
              <a:t> </a:t>
            </a:r>
            <a:r>
              <a:rPr lang="en-US" sz="2800" dirty="0" err="1"/>
              <a:t>ta’uu</a:t>
            </a:r>
            <a:r>
              <a:rPr lang="en-US" sz="2800" dirty="0"/>
              <a:t>;</a:t>
            </a:r>
            <a:endParaRPr lang="en-US" sz="24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32018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121" y="733425"/>
            <a:ext cx="1187656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600" dirty="0" err="1"/>
              <a:t>Tajaajila</a:t>
            </a:r>
            <a:r>
              <a:rPr lang="en-US" sz="2600" dirty="0"/>
              <a:t>  </a:t>
            </a:r>
            <a:r>
              <a:rPr lang="en-US" sz="2600" dirty="0" err="1"/>
              <a:t>Komishiinichaa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FF00FF"/>
                </a:solidFill>
              </a:rPr>
              <a:t>Dijitaalessuun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tajaajilamaan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sirna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Odeefannoo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/>
              <a:t>gahaa</a:t>
            </a:r>
            <a:r>
              <a:rPr lang="en-US" sz="2600" dirty="0"/>
              <a:t> </a:t>
            </a:r>
            <a:r>
              <a:rPr lang="en-US" sz="2600" dirty="0" err="1"/>
              <a:t>haala</a:t>
            </a:r>
            <a:r>
              <a:rPr lang="en-US" sz="2600" dirty="0"/>
              <a:t>  </a:t>
            </a:r>
            <a:r>
              <a:rPr lang="en-US" sz="2600" dirty="0" err="1"/>
              <a:t>itti</a:t>
            </a:r>
            <a:r>
              <a:rPr lang="en-US" sz="2600" dirty="0"/>
              <a:t> </a:t>
            </a:r>
            <a:r>
              <a:rPr lang="en-US" sz="2600" dirty="0" err="1"/>
              <a:t>argatu</a:t>
            </a:r>
            <a:r>
              <a:rPr lang="en-US" sz="2600" dirty="0"/>
              <a:t> </a:t>
            </a:r>
            <a:r>
              <a:rPr lang="en-US" sz="2600" dirty="0" err="1"/>
              <a:t>diriirsuun</a:t>
            </a:r>
            <a:r>
              <a:rPr lang="en-US" sz="2600" dirty="0"/>
              <a:t> </a:t>
            </a:r>
            <a:r>
              <a:rPr lang="en-US" sz="2600" dirty="0" err="1"/>
              <a:t>tajaajila</a:t>
            </a:r>
            <a:r>
              <a:rPr lang="en-US" sz="2600" dirty="0"/>
              <a:t> </a:t>
            </a:r>
            <a:r>
              <a:rPr lang="en-US" sz="2600" dirty="0" err="1"/>
              <a:t>quubsaa</a:t>
            </a:r>
            <a:r>
              <a:rPr lang="en-US" sz="2600" dirty="0"/>
              <a:t> </a:t>
            </a:r>
            <a:r>
              <a:rPr lang="en-US" sz="2600" dirty="0" err="1"/>
              <a:t>kennuu</a:t>
            </a:r>
            <a:r>
              <a:rPr lang="en-US" sz="2600" dirty="0"/>
              <a:t> </a:t>
            </a:r>
            <a:r>
              <a:rPr lang="en-US" sz="2600" dirty="0" err="1"/>
              <a:t>dhabuu</a:t>
            </a:r>
            <a:r>
              <a:rPr lang="en-US" sz="2600" dirty="0"/>
              <a:t>;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2600" dirty="0" err="1"/>
              <a:t>Sirna</a:t>
            </a:r>
            <a:r>
              <a:rPr lang="en-GB" sz="2600" dirty="0"/>
              <a:t> </a:t>
            </a:r>
            <a:r>
              <a:rPr lang="en-GB" sz="2600" dirty="0" err="1"/>
              <a:t>bulchiinsa</a:t>
            </a:r>
            <a:r>
              <a:rPr lang="en-GB" sz="2600" dirty="0"/>
              <a:t> </a:t>
            </a:r>
            <a:r>
              <a:rPr lang="en-GB" sz="2600" dirty="0" err="1"/>
              <a:t>ragaa</a:t>
            </a:r>
            <a:r>
              <a:rPr lang="en-GB" sz="2600" dirty="0"/>
              <a:t> /data administration system / </a:t>
            </a:r>
            <a:r>
              <a:rPr lang="en-GB" sz="2600" dirty="0" err="1">
                <a:solidFill>
                  <a:srgbClr val="FF00FF"/>
                </a:solidFill>
              </a:rPr>
              <a:t>ammayyaa</a:t>
            </a:r>
            <a:r>
              <a:rPr lang="en-GB" sz="2600" dirty="0">
                <a:solidFill>
                  <a:srgbClr val="FF00FF"/>
                </a:solidFill>
              </a:rPr>
              <a:t> fi </a:t>
            </a:r>
            <a:r>
              <a:rPr lang="en-GB" sz="2600" dirty="0" err="1">
                <a:solidFill>
                  <a:srgbClr val="FF00FF"/>
                </a:solidFill>
              </a:rPr>
              <a:t>qaqqabamaa</a:t>
            </a:r>
            <a:r>
              <a:rPr lang="en-GB" sz="2600" dirty="0">
                <a:solidFill>
                  <a:srgbClr val="FF00FF"/>
                </a:solidFill>
              </a:rPr>
              <a:t> </a:t>
            </a:r>
            <a:r>
              <a:rPr lang="en-GB" sz="2600" dirty="0" err="1"/>
              <a:t>ta’e</a:t>
            </a:r>
            <a:r>
              <a:rPr lang="en-GB" sz="2600" dirty="0"/>
              <a:t> </a:t>
            </a:r>
            <a:r>
              <a:rPr lang="en-GB" sz="2600" dirty="0" err="1"/>
              <a:t>diriirsuun</a:t>
            </a:r>
            <a:r>
              <a:rPr lang="en-GB" sz="2600" dirty="0"/>
              <a:t> </a:t>
            </a:r>
            <a:r>
              <a:rPr lang="en-GB" sz="2600" dirty="0" err="1"/>
              <a:t>yeroo</a:t>
            </a:r>
            <a:r>
              <a:rPr lang="en-GB" sz="2600" dirty="0"/>
              <a:t> </a:t>
            </a:r>
            <a:r>
              <a:rPr lang="en-GB" sz="2600" dirty="0" err="1"/>
              <a:t>fudhachuu</a:t>
            </a:r>
            <a:r>
              <a:rPr lang="en-GB" sz="2600" dirty="0"/>
              <a:t>;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600" dirty="0" err="1"/>
              <a:t>Hordoffii</a:t>
            </a:r>
            <a:r>
              <a:rPr lang="en-US" sz="2600" dirty="0"/>
              <a:t>  fi </a:t>
            </a:r>
            <a:r>
              <a:rPr lang="en-US" sz="2600" dirty="0" err="1"/>
              <a:t>gamaaggamaa</a:t>
            </a:r>
            <a:r>
              <a:rPr lang="en-US" sz="2600" dirty="0"/>
              <a:t>,  </a:t>
            </a:r>
            <a:r>
              <a:rPr lang="en-US" sz="2600" dirty="0" err="1"/>
              <a:t>akkasumas</a:t>
            </a:r>
            <a:r>
              <a:rPr lang="en-US" sz="2600" dirty="0"/>
              <a:t>  </a:t>
            </a:r>
            <a:r>
              <a:rPr lang="en-US" sz="2600" dirty="0" err="1"/>
              <a:t>deeggarsa</a:t>
            </a:r>
            <a:r>
              <a:rPr lang="en-US" sz="2600" dirty="0"/>
              <a:t> irraa  </a:t>
            </a:r>
            <a:r>
              <a:rPr lang="en-US" sz="2600" dirty="0" err="1"/>
              <a:t>baratamuu</a:t>
            </a:r>
            <a:r>
              <a:rPr lang="en-US" sz="2600" dirty="0"/>
              <a:t> </a:t>
            </a:r>
            <a:r>
              <a:rPr lang="en-US" sz="2600" dirty="0" err="1"/>
              <a:t>danda’u</a:t>
            </a:r>
            <a:r>
              <a:rPr lang="en-US" sz="2600" dirty="0"/>
              <a:t> </a:t>
            </a:r>
            <a:r>
              <a:rPr lang="en-US" sz="2600" dirty="0" err="1"/>
              <a:t>gaggeessun</a:t>
            </a:r>
            <a:r>
              <a:rPr lang="en-US" sz="2600" dirty="0"/>
              <a:t> manneen hojii </a:t>
            </a:r>
            <a:r>
              <a:rPr lang="en-US" sz="2600" dirty="0" err="1"/>
              <a:t>naannoo</a:t>
            </a:r>
            <a:r>
              <a:rPr lang="en-US" sz="2600" dirty="0"/>
              <a:t> fi </a:t>
            </a:r>
            <a:r>
              <a:rPr lang="en-US" sz="2600" dirty="0" err="1"/>
              <a:t>caaseffama</a:t>
            </a:r>
            <a:r>
              <a:rPr lang="en-US" sz="2600" dirty="0"/>
              <a:t> </a:t>
            </a:r>
            <a:r>
              <a:rPr lang="en-US" sz="2600" dirty="0" err="1"/>
              <a:t>sadarkaa</a:t>
            </a:r>
            <a:r>
              <a:rPr lang="en-US" sz="2600" dirty="0"/>
              <a:t> </a:t>
            </a:r>
            <a:r>
              <a:rPr lang="en-US" sz="2600" dirty="0" err="1"/>
              <a:t>Godinaa</a:t>
            </a:r>
            <a:r>
              <a:rPr lang="en-US" sz="2600" dirty="0"/>
              <a:t>/</a:t>
            </a:r>
            <a:r>
              <a:rPr lang="en-US" sz="2600" dirty="0" err="1"/>
              <a:t>Magaalaa</a:t>
            </a:r>
            <a:r>
              <a:rPr lang="en-US" sz="2600" dirty="0"/>
              <a:t>  </a:t>
            </a:r>
            <a:r>
              <a:rPr lang="en-US" sz="2600" dirty="0" err="1"/>
              <a:t>haala</a:t>
            </a:r>
            <a:r>
              <a:rPr lang="en-US" sz="2600" dirty="0"/>
              <a:t> </a:t>
            </a:r>
            <a:r>
              <a:rPr lang="en-US" sz="2600" dirty="0" err="1"/>
              <a:t>foyya’iinsa</a:t>
            </a:r>
            <a:r>
              <a:rPr lang="en-US" sz="2600" dirty="0"/>
              <a:t> </a:t>
            </a:r>
            <a:r>
              <a:rPr lang="en-US" sz="2600" dirty="0" err="1"/>
              <a:t>argame</a:t>
            </a:r>
            <a:r>
              <a:rPr lang="en-US" sz="2600" dirty="0"/>
              <a:t> </a:t>
            </a:r>
            <a:r>
              <a:rPr lang="en-US" sz="2600" dirty="0" err="1"/>
              <a:t>agarsiisuun</a:t>
            </a:r>
            <a:r>
              <a:rPr lang="en-US" sz="2600" dirty="0"/>
              <a:t> </a:t>
            </a:r>
            <a:r>
              <a:rPr lang="en-US" sz="2600" dirty="0" err="1"/>
              <a:t>jijjiiramaa</a:t>
            </a:r>
            <a:r>
              <a:rPr lang="en-US" sz="2600" dirty="0"/>
              <a:t> fi </a:t>
            </a:r>
            <a:r>
              <a:rPr lang="en-US" sz="2600" dirty="0" err="1"/>
              <a:t>milkaayina</a:t>
            </a:r>
            <a:r>
              <a:rPr lang="en-US" sz="2600" dirty="0"/>
              <a:t> itti </a:t>
            </a:r>
            <a:r>
              <a:rPr lang="en-US" sz="2600" dirty="0" err="1"/>
              <a:t>aanuuf</a:t>
            </a:r>
            <a:r>
              <a:rPr lang="en-US" sz="2600" dirty="0"/>
              <a:t> </a:t>
            </a:r>
            <a:r>
              <a:rPr lang="en-US" sz="2600" dirty="0" err="1"/>
              <a:t>karaa</a:t>
            </a:r>
            <a:r>
              <a:rPr lang="en-US" sz="2600" dirty="0"/>
              <a:t> </a:t>
            </a:r>
            <a:r>
              <a:rPr lang="en-US" sz="2600" dirty="0" err="1"/>
              <a:t>qopheessuu</a:t>
            </a:r>
            <a:r>
              <a:rPr lang="en-US" sz="2600" dirty="0"/>
              <a:t> </a:t>
            </a:r>
            <a:r>
              <a:rPr lang="en-US" sz="2600" dirty="0" err="1"/>
              <a:t>danda’uun</a:t>
            </a:r>
            <a:r>
              <a:rPr lang="en-US" sz="2600" dirty="0"/>
              <a:t> </a:t>
            </a:r>
            <a:r>
              <a:rPr lang="en-US" sz="2600" dirty="0" err="1"/>
              <a:t>sirni</a:t>
            </a:r>
            <a:r>
              <a:rPr lang="en-US" sz="2600" dirty="0"/>
              <a:t> </a:t>
            </a:r>
            <a:r>
              <a:rPr lang="en-US" sz="2600" dirty="0" err="1"/>
              <a:t>duub-deebii</a:t>
            </a:r>
            <a:r>
              <a:rPr lang="en-US" sz="2600" dirty="0"/>
              <a:t> </a:t>
            </a:r>
            <a:r>
              <a:rPr lang="en-US" sz="2600" dirty="0" err="1"/>
              <a:t>kennuu</a:t>
            </a:r>
            <a:r>
              <a:rPr lang="en-US" sz="2600" dirty="0"/>
              <a:t> </a:t>
            </a:r>
            <a:r>
              <a:rPr lang="en-US" sz="2600" dirty="0" err="1"/>
              <a:t>laafaa</a:t>
            </a:r>
            <a:r>
              <a:rPr lang="en-US" sz="2600" dirty="0"/>
              <a:t> ta’uu; 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600" dirty="0" err="1"/>
              <a:t>Sirna</a:t>
            </a:r>
            <a:r>
              <a:rPr lang="en-US" sz="2600" dirty="0"/>
              <a:t> </a:t>
            </a:r>
            <a:r>
              <a:rPr lang="en-US" sz="2600" dirty="0" err="1"/>
              <a:t>madaallii</a:t>
            </a:r>
            <a:r>
              <a:rPr lang="en-US" sz="2600" dirty="0"/>
              <a:t> </a:t>
            </a:r>
            <a:r>
              <a:rPr lang="en-US" sz="2600" dirty="0" err="1"/>
              <a:t>raawwii</a:t>
            </a:r>
            <a:r>
              <a:rPr lang="en-US" sz="2600" dirty="0"/>
              <a:t> hojii  fi </a:t>
            </a:r>
            <a:r>
              <a:rPr lang="en-US" sz="2600" dirty="0" err="1"/>
              <a:t>badhaasaa</a:t>
            </a:r>
            <a:r>
              <a:rPr lang="en-US" sz="2600" dirty="0"/>
              <a:t>  hojii </a:t>
            </a:r>
            <a:r>
              <a:rPr lang="en-US" sz="2600" dirty="0" err="1"/>
              <a:t>irra</a:t>
            </a:r>
            <a:r>
              <a:rPr lang="en-US" sz="2600" dirty="0"/>
              <a:t> </a:t>
            </a:r>
            <a:r>
              <a:rPr lang="en-US" sz="2600" dirty="0" err="1"/>
              <a:t>oolchuun</a:t>
            </a:r>
            <a:r>
              <a:rPr lang="en-US" sz="2600" dirty="0"/>
              <a:t> </a:t>
            </a:r>
            <a:r>
              <a:rPr lang="en-US" sz="2600" dirty="0" err="1"/>
              <a:t>hojjettoota</a:t>
            </a:r>
            <a:r>
              <a:rPr lang="en-US" sz="2600" dirty="0"/>
              <a:t> </a:t>
            </a:r>
            <a:r>
              <a:rPr lang="en-US" sz="2600" dirty="0" err="1"/>
              <a:t>mootummaa</a:t>
            </a:r>
            <a:r>
              <a:rPr lang="en-US" sz="2600" dirty="0"/>
              <a:t> adda </a:t>
            </a:r>
            <a:r>
              <a:rPr lang="en-US" sz="2600" dirty="0" err="1"/>
              <a:t>duree</a:t>
            </a:r>
            <a:r>
              <a:rPr lang="en-US" sz="2600" dirty="0"/>
              <a:t> (talented) </a:t>
            </a:r>
            <a:r>
              <a:rPr lang="en-US" sz="2600" dirty="0" err="1"/>
              <a:t>ta’an</a:t>
            </a:r>
            <a:r>
              <a:rPr lang="en-US" sz="2600" dirty="0"/>
              <a:t> </a:t>
            </a:r>
            <a:r>
              <a:rPr lang="en-US" sz="2600" dirty="0" err="1"/>
              <a:t>horachuun</a:t>
            </a:r>
            <a:r>
              <a:rPr lang="en-US" sz="2600" dirty="0"/>
              <a:t> </a:t>
            </a:r>
            <a:r>
              <a:rPr lang="en-US" sz="2600" dirty="0" err="1"/>
              <a:t>laafaa</a:t>
            </a:r>
            <a:r>
              <a:rPr lang="en-US" sz="2600" dirty="0"/>
              <a:t> ta’uu;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600" dirty="0" err="1"/>
              <a:t>Caasaan</a:t>
            </a:r>
            <a:r>
              <a:rPr lang="en-US" sz="2600" dirty="0"/>
              <a:t> </a:t>
            </a:r>
            <a:r>
              <a:rPr lang="en-US" sz="2600" dirty="0" err="1"/>
              <a:t>sadarkaa</a:t>
            </a:r>
            <a:r>
              <a:rPr lang="en-US" sz="2600" dirty="0"/>
              <a:t> </a:t>
            </a:r>
            <a:r>
              <a:rPr lang="en-US" sz="2600" dirty="0" err="1"/>
              <a:t>waajjira</a:t>
            </a:r>
            <a:r>
              <a:rPr lang="en-US" sz="2600" dirty="0"/>
              <a:t> Karooraa fi </a:t>
            </a:r>
            <a:r>
              <a:rPr lang="en-US" sz="2600" dirty="0" err="1"/>
              <a:t>Misoomaa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FF00FF"/>
                </a:solidFill>
              </a:rPr>
              <a:t>godinaa</a:t>
            </a:r>
            <a:r>
              <a:rPr lang="en-US" sz="2600" dirty="0">
                <a:solidFill>
                  <a:srgbClr val="FF00FF"/>
                </a:solidFill>
              </a:rPr>
              <a:t> fi </a:t>
            </a:r>
            <a:r>
              <a:rPr lang="en-US" sz="2600" dirty="0" err="1">
                <a:solidFill>
                  <a:srgbClr val="FF00FF"/>
                </a:solidFill>
              </a:rPr>
              <a:t>bulchiinsa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magaalaa</a:t>
            </a:r>
            <a:r>
              <a:rPr lang="en-US" sz="2600" dirty="0"/>
              <a:t> </a:t>
            </a:r>
            <a:r>
              <a:rPr lang="en-US" sz="2600" dirty="0" err="1"/>
              <a:t>akkaataa</a:t>
            </a:r>
            <a:r>
              <a:rPr lang="en-US" sz="2600" dirty="0"/>
              <a:t> </a:t>
            </a:r>
            <a:r>
              <a:rPr lang="en-US" sz="2600" dirty="0" err="1"/>
              <a:t>caaseffama</a:t>
            </a:r>
            <a:r>
              <a:rPr lang="en-US" sz="2600" dirty="0"/>
              <a:t> </a:t>
            </a:r>
            <a:r>
              <a:rPr lang="en-US" sz="2600" dirty="0" err="1"/>
              <a:t>komishiiniin</a:t>
            </a:r>
            <a:r>
              <a:rPr lang="en-US" sz="2600" dirty="0"/>
              <a:t> </a:t>
            </a:r>
            <a:r>
              <a:rPr lang="en-US" sz="2600" dirty="0" err="1"/>
              <a:t>qopha’een</a:t>
            </a:r>
            <a:r>
              <a:rPr lang="en-US" sz="2600" dirty="0"/>
              <a:t> </a:t>
            </a:r>
            <a:r>
              <a:rPr lang="en-US" sz="2600" dirty="0" err="1"/>
              <a:t>mirkanaa’ee</a:t>
            </a:r>
            <a:r>
              <a:rPr lang="en-US" sz="2600" dirty="0"/>
              <a:t> gadi </a:t>
            </a:r>
            <a:r>
              <a:rPr lang="en-US" sz="2600" dirty="0" err="1"/>
              <a:t>bu’uu</a:t>
            </a:r>
            <a:r>
              <a:rPr lang="en-US" sz="2600" dirty="0"/>
              <a:t> </a:t>
            </a:r>
            <a:r>
              <a:rPr lang="en-US" sz="2600" dirty="0" err="1"/>
              <a:t>dhabuu</a:t>
            </a:r>
            <a:r>
              <a:rPr lang="en-US" sz="2600" dirty="0"/>
              <a:t>;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2500" y="28341"/>
            <a:ext cx="2350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26433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824" y="709197"/>
            <a:ext cx="1206817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/>
              <a:t>Caasefamni</a:t>
            </a:r>
            <a:r>
              <a:rPr lang="en-US" sz="2800" dirty="0"/>
              <a:t> </a:t>
            </a:r>
            <a:r>
              <a:rPr lang="en-US" sz="2800" dirty="0" err="1"/>
              <a:t>komishinii</a:t>
            </a:r>
            <a:r>
              <a:rPr lang="en-US" sz="2800" dirty="0"/>
              <a:t>  </a:t>
            </a:r>
            <a:r>
              <a:rPr lang="en-US" sz="2800" dirty="0" err="1"/>
              <a:t>keenyaa</a:t>
            </a:r>
            <a:r>
              <a:rPr lang="en-US" sz="2800" dirty="0"/>
              <a:t>  </a:t>
            </a:r>
            <a:r>
              <a:rPr lang="en-US" sz="2800" dirty="0" err="1">
                <a:solidFill>
                  <a:srgbClr val="FF00FF"/>
                </a:solidFill>
              </a:rPr>
              <a:t>sadarkaa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aanaatti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jiraachu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dhabuun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ka’e</a:t>
            </a:r>
            <a:r>
              <a:rPr lang="en-US" sz="2800" dirty="0"/>
              <a:t> </a:t>
            </a:r>
            <a:r>
              <a:rPr lang="en-US" sz="2800" dirty="0" err="1"/>
              <a:t>karooora</a:t>
            </a:r>
            <a:r>
              <a:rPr lang="en-US" sz="2800" dirty="0"/>
              <a:t> </a:t>
            </a:r>
            <a:r>
              <a:rPr lang="en-US" sz="2800" dirty="0" err="1"/>
              <a:t>hirmaachisaa</a:t>
            </a:r>
            <a:r>
              <a:rPr lang="en-US" sz="2800" dirty="0"/>
              <a:t> </a:t>
            </a:r>
            <a:r>
              <a:rPr lang="en-US" sz="2800" dirty="0" err="1"/>
              <a:t>qopheessuu</a:t>
            </a:r>
            <a:r>
              <a:rPr lang="en-US" sz="2800" dirty="0"/>
              <a:t> </a:t>
            </a:r>
            <a:r>
              <a:rPr lang="en-US" sz="2800" dirty="0" err="1"/>
              <a:t>akkasumas</a:t>
            </a:r>
            <a:r>
              <a:rPr lang="en-US" sz="2800" dirty="0"/>
              <a:t> </a:t>
            </a:r>
            <a:r>
              <a:rPr lang="en-US" sz="2800" dirty="0" err="1"/>
              <a:t>ragaa</a:t>
            </a:r>
            <a:r>
              <a:rPr lang="en-US" sz="2800" dirty="0"/>
              <a:t> </a:t>
            </a:r>
            <a:r>
              <a:rPr lang="en-US" sz="2800" dirty="0" err="1"/>
              <a:t>wayitawaa</a:t>
            </a:r>
            <a:r>
              <a:rPr lang="en-US" sz="2800" dirty="0"/>
              <a:t> </a:t>
            </a:r>
            <a:r>
              <a:rPr lang="en-US" sz="2800" dirty="0" err="1"/>
              <a:t>argachuu</a:t>
            </a:r>
            <a:r>
              <a:rPr lang="en-US" sz="2800" dirty="0"/>
              <a:t> </a:t>
            </a:r>
            <a:r>
              <a:rPr lang="en-US" sz="2800" dirty="0" err="1"/>
              <a:t>irratti</a:t>
            </a:r>
            <a:r>
              <a:rPr lang="en-US" sz="2800" dirty="0"/>
              <a:t> </a:t>
            </a:r>
            <a:r>
              <a:rPr lang="en-US" sz="2800" dirty="0" err="1"/>
              <a:t>dhiibbaa</a:t>
            </a:r>
            <a:r>
              <a:rPr lang="en-US" sz="2800" dirty="0"/>
              <a:t> </a:t>
            </a:r>
            <a:r>
              <a:rPr lang="en-US" sz="2800" dirty="0" err="1"/>
              <a:t>fiduu</a:t>
            </a:r>
            <a:r>
              <a:rPr lang="en-US" sz="2800" dirty="0"/>
              <a:t>;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/>
              <a:t>Qindoominni</a:t>
            </a:r>
            <a:r>
              <a:rPr lang="en-US" sz="2800" dirty="0"/>
              <a:t> </a:t>
            </a:r>
            <a:r>
              <a:rPr lang="en-US" sz="2800" dirty="0" err="1"/>
              <a:t>hojii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dameewwan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darektoreetii</a:t>
            </a:r>
            <a:r>
              <a:rPr lang="en-US" sz="2800" dirty="0">
                <a:solidFill>
                  <a:srgbClr val="FF00FF"/>
                </a:solidFill>
              </a:rPr>
              <a:t> fi </a:t>
            </a:r>
            <a:r>
              <a:rPr lang="en-US" sz="2800" dirty="0" err="1">
                <a:solidFill>
                  <a:srgbClr val="FF00FF"/>
                </a:solidFill>
              </a:rPr>
              <a:t>manneen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hojii</a:t>
            </a:r>
            <a:r>
              <a:rPr lang="en-US" sz="2800" dirty="0"/>
              <a:t> </a:t>
            </a:r>
            <a:r>
              <a:rPr lang="en-US" sz="2800" dirty="0" err="1"/>
              <a:t>naannichaa</a:t>
            </a:r>
            <a:r>
              <a:rPr lang="en-US" sz="2800" dirty="0"/>
              <a:t> fi </a:t>
            </a:r>
            <a:r>
              <a:rPr lang="en-US" sz="2800" dirty="0" err="1"/>
              <a:t>caasaa</a:t>
            </a:r>
            <a:r>
              <a:rPr lang="en-US" sz="2800" dirty="0"/>
              <a:t> </a:t>
            </a:r>
            <a:r>
              <a:rPr lang="en-US" sz="2800" dirty="0" err="1"/>
              <a:t>sadrkaa</a:t>
            </a:r>
            <a:r>
              <a:rPr lang="en-US" sz="2800" dirty="0"/>
              <a:t> </a:t>
            </a:r>
            <a:r>
              <a:rPr lang="en-US" sz="2800" dirty="0" err="1"/>
              <a:t>sadarkaan</a:t>
            </a:r>
            <a:r>
              <a:rPr lang="en-US" sz="2800" dirty="0"/>
              <a:t> </a:t>
            </a:r>
            <a:r>
              <a:rPr lang="en-US" sz="2800" dirty="0" err="1"/>
              <a:t>jiru</a:t>
            </a:r>
            <a:r>
              <a:rPr lang="en-US" sz="2800" dirty="0"/>
              <a:t> </a:t>
            </a:r>
            <a:r>
              <a:rPr lang="en-US" sz="2800" dirty="0" err="1"/>
              <a:t>waliin</a:t>
            </a:r>
            <a:r>
              <a:rPr lang="en-US" sz="2800" dirty="0"/>
              <a:t> </a:t>
            </a:r>
            <a:r>
              <a:rPr lang="en-US" sz="2800" dirty="0" err="1"/>
              <a:t>jiru</a:t>
            </a:r>
            <a:r>
              <a:rPr lang="en-US" sz="2800" dirty="0"/>
              <a:t> </a:t>
            </a:r>
            <a:r>
              <a:rPr lang="en-US" sz="2800" dirty="0" err="1"/>
              <a:t>laafaa</a:t>
            </a:r>
            <a:r>
              <a:rPr lang="en-US" sz="2800" dirty="0"/>
              <a:t> </a:t>
            </a:r>
            <a:r>
              <a:rPr lang="en-US" sz="2800" dirty="0" err="1"/>
              <a:t>ta’uu</a:t>
            </a:r>
            <a:r>
              <a:rPr lang="en-US" sz="2800" dirty="0"/>
              <a:t>.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>
                <a:solidFill>
                  <a:srgbClr val="FF00FF"/>
                </a:solidFill>
              </a:rPr>
              <a:t>Istaandardii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hojii</a:t>
            </a:r>
            <a:r>
              <a:rPr lang="en-US" sz="2800" dirty="0">
                <a:solidFill>
                  <a:srgbClr val="FF00FF"/>
                </a:solidFill>
              </a:rPr>
              <a:t>  </a:t>
            </a:r>
            <a:r>
              <a:rPr lang="en-US" sz="2800" dirty="0" err="1"/>
              <a:t>qopheeffachuu</a:t>
            </a:r>
            <a:r>
              <a:rPr lang="en-US" sz="2800" dirty="0"/>
              <a:t> </a:t>
            </a:r>
            <a:r>
              <a:rPr lang="en-US" sz="2800" dirty="0" err="1"/>
              <a:t>dhabuu</a:t>
            </a:r>
            <a:r>
              <a:rPr lang="en-US" sz="2800" dirty="0"/>
              <a:t>;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/>
              <a:t>  </a:t>
            </a:r>
            <a:r>
              <a:rPr lang="en-US" sz="2800" dirty="0" err="1">
                <a:solidFill>
                  <a:srgbClr val="FF00FF"/>
                </a:solidFill>
              </a:rPr>
              <a:t>Loojistiikiin</a:t>
            </a:r>
            <a:r>
              <a:rPr lang="en-US" sz="2800" dirty="0"/>
              <a:t>  </a:t>
            </a:r>
            <a:r>
              <a:rPr lang="en-US" sz="2800" dirty="0" err="1"/>
              <a:t>jiru</a:t>
            </a:r>
            <a:r>
              <a:rPr lang="en-US" sz="2800" dirty="0"/>
              <a:t> </a:t>
            </a:r>
            <a:r>
              <a:rPr lang="en-US" sz="2800" dirty="0" err="1"/>
              <a:t>keessaa</a:t>
            </a:r>
            <a:r>
              <a:rPr lang="en-US" sz="2800" dirty="0"/>
              <a:t> </a:t>
            </a:r>
            <a:r>
              <a:rPr lang="en-US" sz="2800" dirty="0" err="1"/>
              <a:t>iyyuu</a:t>
            </a:r>
            <a:r>
              <a:rPr lang="en-US" sz="2800" dirty="0"/>
              <a:t> </a:t>
            </a:r>
            <a:r>
              <a:rPr lang="en-US" sz="2800" dirty="0" err="1"/>
              <a:t>konkolaattonni</a:t>
            </a:r>
            <a:r>
              <a:rPr lang="en-US" sz="2800" dirty="0"/>
              <a:t> </a:t>
            </a:r>
            <a:r>
              <a:rPr lang="en-US" sz="2800" dirty="0" err="1"/>
              <a:t>jiran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muraasa</a:t>
            </a:r>
            <a:r>
              <a:rPr lang="en-US" sz="2800" dirty="0"/>
              <a:t> </a:t>
            </a:r>
            <a:r>
              <a:rPr lang="en-US" sz="2800" dirty="0" err="1"/>
              <a:t>ta’uu</a:t>
            </a:r>
            <a:endParaRPr lang="en-US" sz="28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/>
              <a:t>Gaggeessummaa</a:t>
            </a:r>
            <a:r>
              <a:rPr lang="en-US" sz="2800" dirty="0"/>
              <a:t> </a:t>
            </a:r>
            <a:r>
              <a:rPr lang="en-US" sz="2800" dirty="0" err="1"/>
              <a:t>waliin</a:t>
            </a:r>
            <a:r>
              <a:rPr lang="en-US" sz="2800" dirty="0"/>
              <a:t> </a:t>
            </a:r>
            <a:r>
              <a:rPr lang="en-US" sz="2800" dirty="0" err="1"/>
              <a:t>walqabatee</a:t>
            </a:r>
            <a:r>
              <a:rPr lang="en-US" sz="2800" dirty="0"/>
              <a:t> </a:t>
            </a:r>
            <a:r>
              <a:rPr lang="en-US" sz="2800" dirty="0" err="1"/>
              <a:t>haala</a:t>
            </a:r>
            <a:r>
              <a:rPr lang="en-US" sz="2800" dirty="0"/>
              <a:t> </a:t>
            </a:r>
            <a:r>
              <a:rPr lang="en-US" sz="2800" dirty="0" err="1"/>
              <a:t>beekuun</a:t>
            </a:r>
            <a:r>
              <a:rPr lang="en-US" sz="2800" dirty="0"/>
              <a:t> </a:t>
            </a:r>
            <a:r>
              <a:rPr lang="en-US" sz="2800" dirty="0" err="1"/>
              <a:t>qooda</a:t>
            </a:r>
            <a:r>
              <a:rPr lang="en-US" sz="2800" dirty="0"/>
              <a:t> </a:t>
            </a:r>
            <a:r>
              <a:rPr lang="en-US" sz="2800" dirty="0" err="1"/>
              <a:t>fudhattoota</a:t>
            </a:r>
            <a:r>
              <a:rPr lang="en-US" sz="2800" dirty="0"/>
              <a:t> </a:t>
            </a:r>
            <a:r>
              <a:rPr lang="en-US" sz="2800" dirty="0" err="1"/>
              <a:t>hirmaachisuun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karoorsuu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deeggaruu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bobbaasuu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hordofuu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bu’aa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madaaluu</a:t>
            </a:r>
            <a:r>
              <a:rPr lang="en-US" sz="2800" dirty="0">
                <a:solidFill>
                  <a:srgbClr val="FF00FF"/>
                </a:solidFill>
              </a:rPr>
              <a:t>/</a:t>
            </a:r>
            <a:r>
              <a:rPr lang="en-US" sz="2800" dirty="0" err="1">
                <a:solidFill>
                  <a:srgbClr val="FF00FF"/>
                </a:solidFill>
              </a:rPr>
              <a:t>safaranii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walharkaa</a:t>
            </a:r>
            <a:r>
              <a:rPr lang="en-US" sz="2800" dirty="0"/>
              <a:t> </a:t>
            </a:r>
            <a:r>
              <a:rPr lang="en-US" sz="2800" dirty="0" err="1"/>
              <a:t>fuudhuu</a:t>
            </a:r>
            <a:r>
              <a:rPr lang="en-US" sz="2800" dirty="0"/>
              <a:t> fi </a:t>
            </a:r>
            <a:r>
              <a:rPr lang="en-US" sz="2800" dirty="0" err="1"/>
              <a:t>muxxannoowwan</a:t>
            </a:r>
            <a:r>
              <a:rPr lang="en-US" sz="2800" dirty="0"/>
              <a:t> </a:t>
            </a:r>
            <a:r>
              <a:rPr lang="en-US" sz="2800" dirty="0" err="1"/>
              <a:t>qindeessuu</a:t>
            </a:r>
            <a:r>
              <a:rPr lang="en-US" sz="2800" dirty="0"/>
              <a:t> </a:t>
            </a:r>
            <a:r>
              <a:rPr lang="en-US" sz="2800" dirty="0" err="1"/>
              <a:t>irratti</a:t>
            </a:r>
            <a:r>
              <a:rPr lang="en-US" sz="2800" dirty="0"/>
              <a:t> </a:t>
            </a:r>
            <a:r>
              <a:rPr lang="en-US" sz="2800" dirty="0" err="1"/>
              <a:t>laafinni</a:t>
            </a:r>
            <a:r>
              <a:rPr lang="en-US" sz="2800" dirty="0"/>
              <a:t> 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mul’atu</a:t>
            </a:r>
            <a:r>
              <a:rPr lang="en-US" sz="2800" dirty="0"/>
              <a:t> </a:t>
            </a:r>
            <a:r>
              <a:rPr lang="en-US" sz="2800" dirty="0" err="1"/>
              <a:t>ta’uu</a:t>
            </a:r>
            <a:r>
              <a:rPr lang="en-US" sz="2800" dirty="0"/>
              <a:t>;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499" y="81947"/>
            <a:ext cx="215929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17</a:t>
            </a:r>
          </a:p>
        </p:txBody>
      </p:sp>
    </p:spTree>
    <p:extLst>
      <p:ext uri="{BB962C8B-B14F-4D97-AF65-F5344CB8AC3E}">
        <p14:creationId xmlns:p14="http://schemas.microsoft.com/office/powerpoint/2010/main" val="124521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753" y="700417"/>
            <a:ext cx="1190846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Blip>
                <a:blip r:embed="rId2"/>
              </a:buBlip>
            </a:pPr>
            <a:r>
              <a:rPr lang="en-US" sz="2600" dirty="0" err="1">
                <a:solidFill>
                  <a:srgbClr val="FF00FF"/>
                </a:solidFill>
              </a:rPr>
              <a:t>Hojjataa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hojii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qabatamaa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itti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kennuun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hordofuu</a:t>
            </a:r>
            <a:r>
              <a:rPr lang="en-US" sz="2600" dirty="0">
                <a:solidFill>
                  <a:srgbClr val="FF00FF"/>
                </a:solidFill>
              </a:rPr>
              <a:t> fi </a:t>
            </a:r>
            <a:r>
              <a:rPr lang="en-US" sz="2600" dirty="0" err="1">
                <a:solidFill>
                  <a:srgbClr val="FF00FF"/>
                </a:solidFill>
              </a:rPr>
              <a:t>madaaluun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/>
              <a:t>akkasumas</a:t>
            </a:r>
            <a:r>
              <a:rPr lang="en-US" sz="2600" dirty="0"/>
              <a:t> </a:t>
            </a:r>
            <a:r>
              <a:rPr lang="en-US" sz="2600" dirty="0" err="1"/>
              <a:t>rakkoolee</a:t>
            </a:r>
            <a:r>
              <a:rPr lang="en-US" sz="2600" dirty="0"/>
              <a:t> </a:t>
            </a:r>
            <a:r>
              <a:rPr lang="en-US" sz="2600" dirty="0" err="1"/>
              <a:t>dandeettii</a:t>
            </a:r>
            <a:r>
              <a:rPr lang="en-US" sz="2600" dirty="0"/>
              <a:t> fi </a:t>
            </a:r>
            <a:r>
              <a:rPr lang="en-US" sz="2600" dirty="0" err="1"/>
              <a:t>dhiyeessii</a:t>
            </a:r>
            <a:r>
              <a:rPr lang="en-US" sz="2600" dirty="0"/>
              <a:t> </a:t>
            </a:r>
            <a:r>
              <a:rPr lang="en-US" sz="2600" dirty="0" err="1"/>
              <a:t>isaa</a:t>
            </a:r>
            <a:r>
              <a:rPr lang="en-US" sz="2600" dirty="0"/>
              <a:t> </a:t>
            </a:r>
            <a:r>
              <a:rPr lang="en-US" sz="2600" dirty="0" err="1"/>
              <a:t>guutaa</a:t>
            </a:r>
            <a:r>
              <a:rPr lang="en-US" sz="2600" dirty="0"/>
              <a:t> </a:t>
            </a:r>
            <a:r>
              <a:rPr lang="en-US" sz="2600" dirty="0" err="1"/>
              <a:t>deemuun</a:t>
            </a:r>
            <a:r>
              <a:rPr lang="en-US" sz="2600" dirty="0"/>
              <a:t> </a:t>
            </a:r>
            <a:r>
              <a:rPr lang="en-US" sz="2600" dirty="0" err="1"/>
              <a:t>gahee</a:t>
            </a:r>
            <a:r>
              <a:rPr lang="en-US" sz="2600" dirty="0"/>
              <a:t> </a:t>
            </a:r>
            <a:r>
              <a:rPr lang="en-US" sz="2600" dirty="0" err="1"/>
              <a:t>isa</a:t>
            </a:r>
            <a:r>
              <a:rPr lang="en-US" sz="2600" dirty="0"/>
              <a:t> </a:t>
            </a:r>
            <a:r>
              <a:rPr lang="en-US" sz="2600" dirty="0" err="1"/>
              <a:t>ijoo</a:t>
            </a:r>
            <a:r>
              <a:rPr lang="en-US" sz="2600" dirty="0"/>
              <a:t> </a:t>
            </a:r>
            <a:r>
              <a:rPr lang="en-US" sz="2600" dirty="0" err="1"/>
              <a:t>ta’ee</a:t>
            </a:r>
            <a:r>
              <a:rPr lang="en-US" sz="2600" dirty="0"/>
              <a:t> </a:t>
            </a:r>
            <a:r>
              <a:rPr lang="en-US" sz="2600" dirty="0" err="1"/>
              <a:t>osoo</a:t>
            </a:r>
            <a:r>
              <a:rPr lang="en-US" sz="2600" dirty="0"/>
              <a:t> </a:t>
            </a:r>
            <a:r>
              <a:rPr lang="en-US" sz="2600" dirty="0" err="1"/>
              <a:t>jiruu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FF00FF"/>
                </a:solidFill>
              </a:rPr>
              <a:t>hojjataan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rakkoo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qaba,hojii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keessa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hin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jiru</a:t>
            </a:r>
            <a:r>
              <a:rPr lang="en-US" sz="2600" dirty="0">
                <a:solidFill>
                  <a:srgbClr val="FF00FF"/>
                </a:solidFill>
              </a:rPr>
              <a:t>, </a:t>
            </a:r>
            <a:r>
              <a:rPr lang="en-US" sz="2600" dirty="0" err="1">
                <a:solidFill>
                  <a:srgbClr val="FF00FF"/>
                </a:solidFill>
              </a:rPr>
              <a:t>hin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karoorsu</a:t>
            </a:r>
            <a:r>
              <a:rPr lang="en-US" sz="2600" dirty="0">
                <a:solidFill>
                  <a:srgbClr val="FF00FF"/>
                </a:solidFill>
              </a:rPr>
              <a:t>, </a:t>
            </a:r>
            <a:r>
              <a:rPr lang="en-US" sz="2600" dirty="0" err="1">
                <a:solidFill>
                  <a:srgbClr val="FF00FF"/>
                </a:solidFill>
              </a:rPr>
              <a:t>hin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raawwatuu</a:t>
            </a:r>
            <a:r>
              <a:rPr lang="en-US" sz="2600" dirty="0">
                <a:solidFill>
                  <a:srgbClr val="FF00FF"/>
                </a:solidFill>
              </a:rPr>
              <a:t> fi </a:t>
            </a:r>
            <a:r>
              <a:rPr lang="en-US" sz="2600" dirty="0" err="1">
                <a:solidFill>
                  <a:srgbClr val="FF00FF"/>
                </a:solidFill>
              </a:rPr>
              <a:t>rakkoo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naamusaa</a:t>
            </a:r>
            <a:r>
              <a:rPr lang="en-US" sz="2600" dirty="0"/>
              <a:t> </a:t>
            </a:r>
            <a:r>
              <a:rPr lang="en-US" sz="2600" dirty="0" err="1"/>
              <a:t>qaba</a:t>
            </a:r>
            <a:r>
              <a:rPr lang="en-US" sz="2600" dirty="0"/>
              <a:t> </a:t>
            </a:r>
            <a:r>
              <a:rPr lang="en-US" sz="2600" dirty="0" err="1"/>
              <a:t>jechuun</a:t>
            </a:r>
            <a:r>
              <a:rPr lang="en-US" sz="2600" dirty="0"/>
              <a:t> </a:t>
            </a:r>
            <a:r>
              <a:rPr lang="en-US" sz="2600" dirty="0" err="1"/>
              <a:t>alaalatti</a:t>
            </a:r>
            <a:r>
              <a:rPr lang="en-US" sz="2600" dirty="0"/>
              <a:t> </a:t>
            </a:r>
            <a:r>
              <a:rPr lang="en-US" sz="2600" dirty="0" err="1"/>
              <a:t>ofi</a:t>
            </a:r>
            <a:r>
              <a:rPr lang="en-US" sz="2600" dirty="0"/>
              <a:t> </a:t>
            </a:r>
            <a:r>
              <a:rPr lang="en-US" sz="2600" dirty="0" err="1"/>
              <a:t>irraa</a:t>
            </a:r>
            <a:r>
              <a:rPr lang="en-US" sz="2600" dirty="0"/>
              <a:t> </a:t>
            </a:r>
            <a:r>
              <a:rPr lang="en-US" sz="2600" dirty="0" err="1"/>
              <a:t>dhiibuun</a:t>
            </a:r>
            <a:r>
              <a:rPr lang="en-US" sz="2600" dirty="0"/>
              <a:t> </a:t>
            </a:r>
            <a:r>
              <a:rPr lang="en-US" sz="2600" dirty="0" err="1"/>
              <a:t>kan</a:t>
            </a:r>
            <a:r>
              <a:rPr lang="en-US" sz="2600" dirty="0"/>
              <a:t> </a:t>
            </a:r>
            <a:r>
              <a:rPr lang="en-US" sz="2600" dirty="0" err="1"/>
              <a:t>jiruu</a:t>
            </a:r>
            <a:r>
              <a:rPr lang="en-US" sz="2600" dirty="0"/>
              <a:t> fi </a:t>
            </a:r>
            <a:r>
              <a:rPr lang="en-US" sz="2600" dirty="0" err="1"/>
              <a:t>iddoo</a:t>
            </a:r>
            <a:r>
              <a:rPr lang="en-US" sz="2600" dirty="0"/>
              <a:t> </a:t>
            </a:r>
            <a:r>
              <a:rPr lang="en-US" sz="2600" dirty="0" err="1"/>
              <a:t>rakkoon</a:t>
            </a:r>
            <a:r>
              <a:rPr lang="en-US" sz="2600" dirty="0"/>
              <a:t> </a:t>
            </a:r>
            <a:r>
              <a:rPr lang="en-US" sz="2600" dirty="0" err="1"/>
              <a:t>jiruttis</a:t>
            </a:r>
            <a:r>
              <a:rPr lang="en-US" sz="2600" dirty="0"/>
              <a:t> </a:t>
            </a:r>
            <a:r>
              <a:rPr lang="en-US" sz="2600" dirty="0" err="1"/>
              <a:t>seera</a:t>
            </a:r>
            <a:r>
              <a:rPr lang="en-US" sz="2600" dirty="0"/>
              <a:t> </a:t>
            </a:r>
            <a:r>
              <a:rPr lang="en-US" sz="2600" dirty="0" err="1"/>
              <a:t>eegee</a:t>
            </a:r>
            <a:r>
              <a:rPr lang="en-US" sz="2600" dirty="0"/>
              <a:t> </a:t>
            </a:r>
            <a:r>
              <a:rPr lang="en-US" sz="2600" dirty="0" err="1"/>
              <a:t>tarkaanffii</a:t>
            </a:r>
            <a:r>
              <a:rPr lang="en-US" sz="2600" dirty="0"/>
              <a:t> </a:t>
            </a:r>
            <a:r>
              <a:rPr lang="en-US" sz="2600" dirty="0" err="1"/>
              <a:t>sirreeffamaa</a:t>
            </a:r>
            <a:r>
              <a:rPr lang="en-US" sz="2600" dirty="0"/>
              <a:t> </a:t>
            </a:r>
            <a:r>
              <a:rPr lang="en-US" sz="2600" dirty="0" err="1"/>
              <a:t>fudhachuun</a:t>
            </a:r>
            <a:r>
              <a:rPr lang="en-US" sz="2600" dirty="0"/>
              <a:t> </a:t>
            </a:r>
            <a:r>
              <a:rPr lang="en-US" sz="2600" dirty="0" err="1"/>
              <a:t>laafaa</a:t>
            </a:r>
            <a:r>
              <a:rPr lang="en-US" sz="2600" dirty="0"/>
              <a:t>  </a:t>
            </a:r>
            <a:r>
              <a:rPr lang="en-US" sz="2600" dirty="0" err="1"/>
              <a:t>ta’uu</a:t>
            </a:r>
            <a:r>
              <a:rPr lang="en-US" sz="2600" dirty="0"/>
              <a:t>;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2600" dirty="0" err="1">
                <a:solidFill>
                  <a:srgbClr val="FF00FF"/>
                </a:solidFill>
              </a:rPr>
              <a:t>Dandeettii</a:t>
            </a:r>
            <a:r>
              <a:rPr lang="en-US" sz="2600" dirty="0">
                <a:solidFill>
                  <a:srgbClr val="FF00FF"/>
                </a:solidFill>
              </a:rPr>
              <a:t>, </a:t>
            </a:r>
            <a:r>
              <a:rPr lang="en-US" sz="2600" dirty="0" err="1">
                <a:solidFill>
                  <a:srgbClr val="FF00FF"/>
                </a:solidFill>
              </a:rPr>
              <a:t>beekumsaa</a:t>
            </a:r>
            <a:r>
              <a:rPr lang="en-US" sz="2600" dirty="0">
                <a:solidFill>
                  <a:srgbClr val="FF00FF"/>
                </a:solidFill>
              </a:rPr>
              <a:t> fi </a:t>
            </a:r>
            <a:r>
              <a:rPr lang="en-US" sz="2600" dirty="0" err="1">
                <a:solidFill>
                  <a:srgbClr val="FF00FF"/>
                </a:solidFill>
              </a:rPr>
              <a:t>muuxxannoo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/>
              <a:t>hojii</a:t>
            </a:r>
            <a:r>
              <a:rPr lang="en-US" sz="2600" dirty="0"/>
              <a:t> </a:t>
            </a:r>
            <a:r>
              <a:rPr lang="en-US" sz="2600" dirty="0" err="1"/>
              <a:t>hunda</a:t>
            </a:r>
            <a:r>
              <a:rPr lang="en-US" sz="2600" dirty="0"/>
              <a:t> </a:t>
            </a:r>
            <a:r>
              <a:rPr lang="en-US" sz="2600" dirty="0" err="1"/>
              <a:t>duguuguun</a:t>
            </a:r>
            <a:r>
              <a:rPr lang="en-US" sz="2600" dirty="0"/>
              <a:t> </a:t>
            </a:r>
            <a:r>
              <a:rPr lang="en-US" sz="2600" dirty="0" err="1"/>
              <a:t>tajaajila</a:t>
            </a:r>
            <a:r>
              <a:rPr lang="en-US" sz="2600" dirty="0"/>
              <a:t> </a:t>
            </a:r>
            <a:r>
              <a:rPr lang="en-US" sz="2600" dirty="0" err="1"/>
              <a:t>ummataatiif</a:t>
            </a:r>
            <a:r>
              <a:rPr lang="en-US" sz="2600" dirty="0"/>
              <a:t> </a:t>
            </a:r>
            <a:r>
              <a:rPr lang="en-US" sz="2600" dirty="0" err="1"/>
              <a:t>oolchuu</a:t>
            </a:r>
            <a:r>
              <a:rPr lang="en-US" sz="2600" dirty="0"/>
              <a:t> </a:t>
            </a:r>
            <a:r>
              <a:rPr lang="en-US" sz="2600" dirty="0" err="1"/>
              <a:t>irratti</a:t>
            </a:r>
            <a:r>
              <a:rPr lang="en-US" sz="2600" dirty="0"/>
              <a:t> </a:t>
            </a:r>
            <a:r>
              <a:rPr lang="en-US" sz="2600" dirty="0" err="1"/>
              <a:t>haala</a:t>
            </a:r>
            <a:r>
              <a:rPr lang="en-US" sz="2600" dirty="0"/>
              <a:t> </a:t>
            </a:r>
            <a:r>
              <a:rPr lang="en-US" sz="2600" dirty="0" err="1"/>
              <a:t>wal</a:t>
            </a:r>
            <a:r>
              <a:rPr lang="en-US" sz="2600" dirty="0"/>
              <a:t> </a:t>
            </a:r>
            <a:r>
              <a:rPr lang="en-US" sz="2600" dirty="0" err="1"/>
              <a:t>fakkaatuun</a:t>
            </a:r>
            <a:r>
              <a:rPr lang="en-US" sz="2600" dirty="0"/>
              <a:t> </a:t>
            </a:r>
            <a:r>
              <a:rPr lang="en-US" sz="2600" dirty="0" err="1"/>
              <a:t>hojjachuun</a:t>
            </a:r>
            <a:r>
              <a:rPr lang="en-US" sz="2600" dirty="0"/>
              <a:t> </a:t>
            </a:r>
            <a:r>
              <a:rPr lang="en-US" sz="2600" dirty="0" err="1"/>
              <a:t>laafaa</a:t>
            </a:r>
            <a:r>
              <a:rPr lang="en-US" sz="2600" dirty="0"/>
              <a:t> </a:t>
            </a:r>
            <a:r>
              <a:rPr lang="en-US" sz="2600" dirty="0" err="1"/>
              <a:t>ta’uu</a:t>
            </a:r>
            <a:r>
              <a:rPr lang="en-US" sz="2600" dirty="0"/>
              <a:t>;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2600" dirty="0" err="1">
                <a:solidFill>
                  <a:srgbClr val="FF00FF"/>
                </a:solidFill>
              </a:rPr>
              <a:t>Tarreeffamni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gahee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hojii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/>
              <a:t>(job description) </a:t>
            </a:r>
            <a:r>
              <a:rPr lang="en-US" sz="2600" dirty="0" err="1"/>
              <a:t>hojjetaa</a:t>
            </a:r>
            <a:r>
              <a:rPr lang="en-US" sz="2600" dirty="0"/>
              <a:t> </a:t>
            </a:r>
            <a:r>
              <a:rPr lang="en-US" sz="2600" dirty="0" err="1"/>
              <a:t>adda</a:t>
            </a:r>
            <a:r>
              <a:rPr lang="en-US" sz="2600" dirty="0"/>
              <a:t> </a:t>
            </a:r>
            <a:r>
              <a:rPr lang="en-US" sz="2600" dirty="0" err="1"/>
              <a:t>bahee</a:t>
            </a:r>
            <a:r>
              <a:rPr lang="en-US" sz="2600" dirty="0"/>
              <a:t> </a:t>
            </a:r>
            <a:r>
              <a:rPr lang="en-US" sz="2600" dirty="0" err="1"/>
              <a:t>kennamuu</a:t>
            </a:r>
            <a:r>
              <a:rPr lang="en-US" sz="2600" dirty="0"/>
              <a:t> </a:t>
            </a:r>
            <a:r>
              <a:rPr lang="en-US" sz="2600" dirty="0" err="1"/>
              <a:t>dhabuu</a:t>
            </a:r>
            <a:r>
              <a:rPr lang="en-US" sz="2600" dirty="0"/>
              <a:t>;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2600" dirty="0" err="1"/>
              <a:t>Naamusa</a:t>
            </a:r>
            <a:r>
              <a:rPr lang="en-US" sz="2600" dirty="0"/>
              <a:t> </a:t>
            </a:r>
            <a:r>
              <a:rPr lang="en-US" sz="2600" dirty="0" err="1"/>
              <a:t>iddoo</a:t>
            </a:r>
            <a:r>
              <a:rPr lang="en-US" sz="2600" dirty="0"/>
              <a:t> </a:t>
            </a:r>
            <a:r>
              <a:rPr lang="en-US" sz="2600" dirty="0" err="1"/>
              <a:t>hojii</a:t>
            </a:r>
            <a:r>
              <a:rPr lang="en-US" sz="2600" dirty="0"/>
              <a:t> fi </a:t>
            </a:r>
            <a:r>
              <a:rPr lang="en-US" sz="2600" dirty="0" err="1"/>
              <a:t>ogummaa</a:t>
            </a:r>
            <a:r>
              <a:rPr lang="en-US" sz="2600" dirty="0"/>
              <a:t> </a:t>
            </a:r>
            <a:r>
              <a:rPr lang="en-US" sz="2600" dirty="0" err="1"/>
              <a:t>ilaalchisee</a:t>
            </a:r>
            <a:r>
              <a:rPr lang="en-US" sz="2600" dirty="0"/>
              <a:t> </a:t>
            </a:r>
            <a:r>
              <a:rPr lang="en-US" sz="2600" dirty="0" err="1"/>
              <a:t>itti</a:t>
            </a:r>
            <a:r>
              <a:rPr lang="en-US" sz="2600" dirty="0"/>
              <a:t> </a:t>
            </a:r>
            <a:r>
              <a:rPr lang="en-US" sz="2600" dirty="0" err="1"/>
              <a:t>fayyadama</a:t>
            </a:r>
            <a:r>
              <a:rPr lang="en-US" sz="2600" dirty="0"/>
              <a:t> </a:t>
            </a:r>
            <a:r>
              <a:rPr lang="en-US" sz="2600" dirty="0" err="1"/>
              <a:t>yeroo</a:t>
            </a:r>
            <a:r>
              <a:rPr lang="en-US" sz="2600" dirty="0"/>
              <a:t> </a:t>
            </a:r>
            <a:r>
              <a:rPr lang="en-US" sz="2600" dirty="0" err="1"/>
              <a:t>hojii</a:t>
            </a:r>
            <a:r>
              <a:rPr lang="en-US" sz="2600" dirty="0"/>
              <a:t> </a:t>
            </a:r>
            <a:r>
              <a:rPr lang="en-US" sz="2600" dirty="0" err="1"/>
              <a:t>mootummaa</a:t>
            </a:r>
            <a:r>
              <a:rPr lang="en-US" sz="2600" dirty="0"/>
              <a:t> </a:t>
            </a:r>
            <a:r>
              <a:rPr lang="en-US" sz="2600" dirty="0" err="1"/>
              <a:t>irratti</a:t>
            </a:r>
            <a:r>
              <a:rPr lang="en-US" sz="2600" dirty="0"/>
              <a:t> </a:t>
            </a:r>
            <a:r>
              <a:rPr lang="en-US" sz="2600" dirty="0" err="1"/>
              <a:t>sa’aatii</a:t>
            </a:r>
            <a:r>
              <a:rPr lang="en-US" sz="2600" dirty="0"/>
              <a:t> </a:t>
            </a:r>
            <a:r>
              <a:rPr lang="en-US" sz="2600" dirty="0" err="1"/>
              <a:t>hojii</a:t>
            </a:r>
            <a:r>
              <a:rPr lang="en-US" sz="2600" dirty="0"/>
              <a:t> </a:t>
            </a:r>
            <a:r>
              <a:rPr lang="en-US" sz="2600" dirty="0" err="1"/>
              <a:t>mootummaatti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FF00FF"/>
                </a:solidFill>
              </a:rPr>
              <a:t>qaamaan</a:t>
            </a:r>
            <a:r>
              <a:rPr lang="en-US" sz="2600" dirty="0">
                <a:solidFill>
                  <a:srgbClr val="FF00FF"/>
                </a:solidFill>
              </a:rPr>
              <a:t>, </a:t>
            </a:r>
            <a:r>
              <a:rPr lang="en-US" sz="2600" dirty="0" err="1">
                <a:solidFill>
                  <a:srgbClr val="FF00FF"/>
                </a:solidFill>
              </a:rPr>
              <a:t>miiraa</a:t>
            </a:r>
            <a:r>
              <a:rPr lang="en-US" sz="2600" dirty="0">
                <a:solidFill>
                  <a:srgbClr val="FF00FF"/>
                </a:solidFill>
              </a:rPr>
              <a:t> fi </a:t>
            </a:r>
            <a:r>
              <a:rPr lang="en-US" sz="2600" dirty="0" err="1">
                <a:solidFill>
                  <a:srgbClr val="FF00FF"/>
                </a:solidFill>
              </a:rPr>
              <a:t>sammuun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/>
              <a:t>qophii</a:t>
            </a:r>
            <a:r>
              <a:rPr lang="en-US" sz="2600" dirty="0"/>
              <a:t> </a:t>
            </a:r>
            <a:r>
              <a:rPr lang="en-US" sz="2600" dirty="0" err="1"/>
              <a:t>ta’ee</a:t>
            </a:r>
            <a:r>
              <a:rPr lang="en-US" sz="2600" dirty="0"/>
              <a:t> </a:t>
            </a:r>
            <a:r>
              <a:rPr lang="en-US" sz="2600" dirty="0" err="1"/>
              <a:t>iddoo</a:t>
            </a:r>
            <a:r>
              <a:rPr lang="en-US" sz="2600" dirty="0"/>
              <a:t> </a:t>
            </a:r>
            <a:r>
              <a:rPr lang="en-US" sz="2600" dirty="0" err="1"/>
              <a:t>hojiitti</a:t>
            </a:r>
            <a:r>
              <a:rPr lang="en-US" sz="2600" dirty="0"/>
              <a:t> </a:t>
            </a:r>
            <a:r>
              <a:rPr lang="en-US" sz="2600" dirty="0" err="1"/>
              <a:t>argamuun</a:t>
            </a:r>
            <a:r>
              <a:rPr lang="en-US" sz="2600" dirty="0"/>
              <a:t> </a:t>
            </a:r>
            <a:r>
              <a:rPr lang="en-US" sz="2600" dirty="0" err="1"/>
              <a:t>laafaa</a:t>
            </a:r>
            <a:r>
              <a:rPr lang="en-US" sz="2600" dirty="0"/>
              <a:t> </a:t>
            </a:r>
            <a:r>
              <a:rPr lang="en-US" sz="2600" dirty="0" err="1"/>
              <a:t>ta’uu</a:t>
            </a:r>
            <a:r>
              <a:rPr lang="en-US" sz="2600" dirty="0"/>
              <a:t>. </a:t>
            </a:r>
            <a:endParaRPr lang="en-US" sz="2600" b="1" dirty="0"/>
          </a:p>
          <a:p>
            <a:pPr marL="457200" lvl="0" indent="-457200" algn="just">
              <a:buBlip>
                <a:blip r:embed="rId2"/>
              </a:buBlip>
            </a:pPr>
            <a:r>
              <a:rPr lang="en-US" sz="2600" dirty="0" err="1"/>
              <a:t>Marii</a:t>
            </a:r>
            <a:r>
              <a:rPr lang="en-US" sz="2600" dirty="0"/>
              <a:t>  </a:t>
            </a:r>
            <a:r>
              <a:rPr lang="en-US" sz="2600" dirty="0" err="1"/>
              <a:t>kenna</a:t>
            </a:r>
            <a:r>
              <a:rPr lang="en-US" sz="2600" dirty="0"/>
              <a:t> </a:t>
            </a:r>
            <a:r>
              <a:rPr lang="en-US" sz="2600" dirty="0" err="1"/>
              <a:t>tajaajilaa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FF00FF"/>
                </a:solidFill>
              </a:rPr>
              <a:t>torban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>
                <a:solidFill>
                  <a:srgbClr val="FF00FF"/>
                </a:solidFill>
              </a:rPr>
              <a:t>torbaniin</a:t>
            </a:r>
            <a:r>
              <a:rPr lang="en-US" sz="2600" dirty="0">
                <a:solidFill>
                  <a:srgbClr val="FF00FF"/>
                </a:solidFill>
              </a:rPr>
              <a:t> </a:t>
            </a:r>
            <a:r>
              <a:rPr lang="en-US" sz="2600" dirty="0" err="1"/>
              <a:t>idileessuu</a:t>
            </a:r>
            <a:r>
              <a:rPr lang="en-US" sz="2600" dirty="0"/>
              <a:t> </a:t>
            </a:r>
            <a:r>
              <a:rPr lang="en-US" sz="2600" dirty="0" err="1"/>
              <a:t>dadhabuu</a:t>
            </a:r>
            <a:r>
              <a:rPr lang="en-US" sz="26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0" y="17709"/>
            <a:ext cx="294610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Itti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fufa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endParaRPr lang="en-US" sz="3200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07482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190500"/>
            <a:ext cx="10972800" cy="619728"/>
          </a:xfrm>
        </p:spPr>
        <p:txBody>
          <a:bodyPr/>
          <a:lstStyle/>
          <a:p>
            <a:r>
              <a:rPr lang="en-US" sz="4000" dirty="0" err="1"/>
              <a:t>Qabiyyee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549" y="671332"/>
            <a:ext cx="10616276" cy="5685019"/>
          </a:xfrm>
        </p:spPr>
        <p:txBody>
          <a:bodyPr>
            <a:noAutofit/>
          </a:bodyPr>
          <a:lstStyle/>
          <a:p>
            <a:pPr marL="914400" lvl="0" indent="-514350">
              <a:buBlip>
                <a:blip r:embed="rId2"/>
              </a:buBlip>
            </a:pPr>
            <a:r>
              <a:rPr lang="x-none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Haala </a:t>
            </a:r>
            <a:r>
              <a:rPr lang="x-none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Waliigalaa</a:t>
            </a:r>
            <a:endParaRPr lang="en-US" sz="3200" b="1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914400" lvl="0" indent="-514350">
              <a:buBlip>
                <a:blip r:embed="rId2"/>
              </a:buBlip>
            </a:pPr>
            <a:r>
              <a:rPr lang="x-none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Barbaachisummaa</a:t>
            </a:r>
            <a:r>
              <a:rPr lang="x-none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K</a:t>
            </a:r>
            <a:r>
              <a:rPr lang="x-none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aroorichaa</a:t>
            </a:r>
            <a:endParaRPr lang="en-US" sz="3200" dirty="0">
              <a:solidFill>
                <a:schemeClr val="tx1"/>
              </a:solidFill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914400" lvl="0" indent="-514350">
              <a:buBlip>
                <a:blip r:embed="rId2"/>
              </a:buBlip>
            </a:pPr>
            <a:r>
              <a:rPr lang="x-none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Galmoota</a:t>
            </a:r>
            <a:r>
              <a:rPr lang="x-none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Gurguddoo</a:t>
            </a:r>
            <a:endParaRPr lang="en-US" sz="3200" dirty="0">
              <a:solidFill>
                <a:schemeClr val="tx1"/>
              </a:solidFill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914400" lvl="0" indent="-514350">
              <a:buBlip>
                <a:blip r:embed="rId2"/>
              </a:buBlip>
            </a:pPr>
            <a:r>
              <a:rPr lang="en-GB" sz="3200" b="1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Kaayyoo</a:t>
            </a:r>
            <a:endParaRPr lang="en-US" sz="3200" b="1" dirty="0">
              <a:solidFill>
                <a:schemeClr val="tx1"/>
              </a:solidFill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914400" lvl="0" indent="-514350">
              <a:buBlip>
                <a:blip r:embed="rId2"/>
              </a:buBlip>
            </a:pPr>
            <a:r>
              <a:rPr lang="en-US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S</a:t>
            </a:r>
            <a:r>
              <a:rPr lang="x-none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osochii </a:t>
            </a:r>
            <a:r>
              <a:rPr lang="en-US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K</a:t>
            </a:r>
            <a:r>
              <a:rPr lang="x-none" sz="3200" b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aroora</a:t>
            </a:r>
            <a:r>
              <a:rPr lang="en-US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x-none" sz="3200" b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Tiraansfoormeeshinii</a:t>
            </a:r>
            <a:r>
              <a:rPr lang="x-none" sz="320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W</a:t>
            </a:r>
            <a:r>
              <a:rPr lang="x-none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aggootan </a:t>
            </a:r>
            <a:r>
              <a:rPr lang="en-US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D</a:t>
            </a:r>
            <a:r>
              <a:rPr lang="x-none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arbanii </a:t>
            </a:r>
            <a:endParaRPr lang="en-US" sz="3200" dirty="0">
              <a:solidFill>
                <a:schemeClr val="tx1"/>
              </a:solidFill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914400" lvl="0" indent="-514350">
              <a:buBlip>
                <a:blip r:embed="rId2"/>
              </a:buBlip>
            </a:pPr>
            <a:r>
              <a:rPr lang="x-none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Hojiiwwan </a:t>
            </a:r>
            <a:r>
              <a:rPr lang="x-none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Gurguddoo Bara 201</a:t>
            </a:r>
            <a:r>
              <a:rPr lang="en-US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7tti</a:t>
            </a:r>
            <a:r>
              <a:rPr lang="x-none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Karoo</a:t>
            </a:r>
            <a:r>
              <a:rPr lang="en-GB" sz="3200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rfaman</a:t>
            </a:r>
            <a:endParaRPr lang="en-US" sz="3200" dirty="0">
              <a:solidFill>
                <a:schemeClr val="tx1"/>
              </a:solidFill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914400" lvl="0" indent="-514350">
              <a:buBlip>
                <a:blip r:embed="rId2"/>
              </a:buBlip>
            </a:pPr>
            <a:r>
              <a:rPr lang="x-none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Tooftaa</a:t>
            </a:r>
            <a:r>
              <a:rPr lang="x-none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Raawwii </a:t>
            </a:r>
            <a:endParaRPr lang="en-US" sz="3200" dirty="0">
              <a:solidFill>
                <a:schemeClr val="tx1"/>
              </a:solidFill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914400" lvl="0" indent="-514350">
              <a:buBlip>
                <a:blip r:embed="rId2"/>
              </a:buBlip>
            </a:pPr>
            <a:r>
              <a:rPr lang="en-GB" sz="3200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Sirna</a:t>
            </a:r>
            <a:r>
              <a:rPr lang="en-GB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Hordoffii</a:t>
            </a:r>
            <a:r>
              <a:rPr lang="en-GB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Kenna </a:t>
            </a:r>
            <a:r>
              <a:rPr lang="en-GB" sz="3200" b="1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Tajaajilaa</a:t>
            </a:r>
            <a:r>
              <a:rPr lang="en-GB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Diriirsuu</a:t>
            </a:r>
            <a:endParaRPr lang="en-GB" sz="3200" b="1" dirty="0">
              <a:solidFill>
                <a:schemeClr val="tx1"/>
              </a:solidFill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914400" lvl="0" indent="-514350">
              <a:buBlip>
                <a:blip r:embed="rId2"/>
              </a:buBlip>
            </a:pPr>
            <a:r>
              <a:rPr lang="en-US" sz="3200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Sirna</a:t>
            </a:r>
            <a:r>
              <a:rPr lang="en-US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gaafatummaa</a:t>
            </a:r>
            <a:r>
              <a:rPr lang="en-US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diriirsuu</a:t>
            </a:r>
            <a:r>
              <a:rPr lang="en-US" sz="3200" b="1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irratti </a:t>
            </a:r>
            <a:r>
              <a:rPr lang="en-US" sz="3200" dirty="0" err="1">
                <a:solidFill>
                  <a:schemeClr val="tx1"/>
                </a:solidFill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hojjetamu</a:t>
            </a:r>
            <a:endParaRPr lang="en-US" sz="3200" dirty="0">
              <a:solidFill>
                <a:schemeClr val="tx1"/>
              </a:solidFill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7994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856" y="266701"/>
            <a:ext cx="11738344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spcBef>
                <a:spcPts val="600"/>
              </a:spcBef>
            </a:pPr>
            <a:r>
              <a:rPr lang="en-US" sz="3200" b="1" dirty="0">
                <a:solidFill>
                  <a:srgbClr val="002060"/>
                </a:solidFill>
              </a:rPr>
              <a:t>5.4.2.Rakkoolee </a:t>
            </a:r>
            <a:r>
              <a:rPr lang="en-US" sz="3200" b="1" dirty="0" err="1">
                <a:solidFill>
                  <a:srgbClr val="002060"/>
                </a:solidFill>
              </a:rPr>
              <a:t>Alaa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400" dirty="0" err="1">
                <a:solidFill>
                  <a:srgbClr val="FF00FF"/>
                </a:solidFill>
              </a:rPr>
              <a:t>Fedhiin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bittaa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/>
              <a:t>Komishinichaan</a:t>
            </a:r>
            <a:r>
              <a:rPr lang="en-US" sz="2400" dirty="0"/>
              <a:t> </a:t>
            </a:r>
            <a:r>
              <a:rPr lang="en-US" sz="2400" dirty="0" err="1"/>
              <a:t>dhiyaatu</a:t>
            </a:r>
            <a:r>
              <a:rPr lang="en-US" sz="2400" dirty="0"/>
              <a:t> </a:t>
            </a:r>
            <a:r>
              <a:rPr lang="en-US" sz="2400" dirty="0" err="1"/>
              <a:t>karaa</a:t>
            </a:r>
            <a:r>
              <a:rPr lang="en-US" sz="2400" dirty="0"/>
              <a:t> </a:t>
            </a:r>
            <a:r>
              <a:rPr lang="en-US" sz="2400" dirty="0" err="1"/>
              <a:t>ejensii</a:t>
            </a:r>
            <a:r>
              <a:rPr lang="en-US" sz="2400" dirty="0"/>
              <a:t> </a:t>
            </a:r>
            <a:r>
              <a:rPr lang="en-US" sz="2400" dirty="0" err="1"/>
              <a:t>bittaatiin</a:t>
            </a:r>
            <a:r>
              <a:rPr lang="en-US" sz="2400" dirty="0"/>
              <a:t> </a:t>
            </a:r>
            <a:r>
              <a:rPr lang="en-US" sz="2400" dirty="0" err="1"/>
              <a:t>yeroon</a:t>
            </a:r>
            <a:r>
              <a:rPr lang="en-US" sz="2400" dirty="0"/>
              <a:t> </a:t>
            </a:r>
            <a:r>
              <a:rPr lang="en-US" sz="2400" dirty="0" err="1"/>
              <a:t>raawwatamuu</a:t>
            </a:r>
            <a:r>
              <a:rPr lang="en-US" sz="2400" dirty="0"/>
              <a:t> </a:t>
            </a:r>
            <a:r>
              <a:rPr lang="en-US" sz="2400" dirty="0" err="1"/>
              <a:t>dhabuu</a:t>
            </a:r>
            <a:r>
              <a:rPr lang="en-US" sz="2400" dirty="0"/>
              <a:t> fi </a:t>
            </a:r>
            <a:r>
              <a:rPr lang="en-US" sz="2400" dirty="0" err="1"/>
              <a:t>harkifannaan</a:t>
            </a:r>
            <a:r>
              <a:rPr lang="en-US" sz="2400" dirty="0"/>
              <a:t> </a:t>
            </a:r>
            <a:r>
              <a:rPr lang="en-US" sz="2400" dirty="0" err="1"/>
              <a:t>jirachuu</a:t>
            </a:r>
            <a:endParaRPr lang="en-US" sz="2000" dirty="0"/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400" dirty="0" err="1">
                <a:solidFill>
                  <a:srgbClr val="FF00FF"/>
                </a:solidFill>
              </a:rPr>
              <a:t>Qulqullinni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meeshaalee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/>
              <a:t>bitamanii</a:t>
            </a:r>
            <a:r>
              <a:rPr lang="en-US" sz="2400" dirty="0"/>
              <a:t> </a:t>
            </a:r>
            <a:r>
              <a:rPr lang="en-US" sz="2400" dirty="0" err="1"/>
              <a:t>darbee</a:t>
            </a:r>
            <a:r>
              <a:rPr lang="en-US" sz="2400" dirty="0"/>
              <a:t> </a:t>
            </a:r>
            <a:r>
              <a:rPr lang="en-US" sz="2400" dirty="0" err="1"/>
              <a:t>darbee</a:t>
            </a:r>
            <a:r>
              <a:rPr lang="en-US" sz="2400" dirty="0"/>
              <a:t> </a:t>
            </a:r>
            <a:r>
              <a:rPr lang="en-US" sz="2400" dirty="0" err="1"/>
              <a:t>hanqina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qabu</a:t>
            </a:r>
            <a:r>
              <a:rPr lang="en-US" sz="2400" dirty="0"/>
              <a:t> </a:t>
            </a:r>
            <a:r>
              <a:rPr lang="en-US" sz="2400" dirty="0" err="1"/>
              <a:t>ta’uu</a:t>
            </a:r>
            <a:r>
              <a:rPr lang="en-US" sz="2400" dirty="0"/>
              <a:t>;</a:t>
            </a:r>
            <a:endParaRPr lang="en-US" sz="2000" dirty="0"/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400" dirty="0" err="1"/>
              <a:t>Qaamoleen</a:t>
            </a:r>
            <a:r>
              <a:rPr lang="en-US" sz="2400" dirty="0"/>
              <a:t> </a:t>
            </a:r>
            <a:r>
              <a:rPr lang="en-US" sz="2400" dirty="0" err="1"/>
              <a:t>alaa</a:t>
            </a:r>
            <a:r>
              <a:rPr lang="en-US" sz="2400" dirty="0"/>
              <a:t>/</a:t>
            </a:r>
            <a:r>
              <a:rPr lang="en-US" sz="2400" dirty="0" err="1"/>
              <a:t>manneen</a:t>
            </a:r>
            <a:r>
              <a:rPr lang="en-US" sz="2400" dirty="0"/>
              <a:t> </a:t>
            </a:r>
            <a:r>
              <a:rPr lang="en-US" sz="2400" dirty="0" err="1"/>
              <a:t>hojii</a:t>
            </a:r>
            <a:r>
              <a:rPr lang="en-US" sz="2400" dirty="0"/>
              <a:t> </a:t>
            </a:r>
            <a:r>
              <a:rPr lang="en-US" sz="2400" dirty="0" err="1"/>
              <a:t>sadarkaa</a:t>
            </a:r>
            <a:r>
              <a:rPr lang="en-US" sz="2400" dirty="0"/>
              <a:t> </a:t>
            </a:r>
            <a:r>
              <a:rPr lang="en-US" sz="2400" dirty="0" err="1"/>
              <a:t>sadarkaan</a:t>
            </a:r>
            <a:r>
              <a:rPr lang="en-US" sz="2400" dirty="0"/>
              <a:t> </a:t>
            </a:r>
            <a:r>
              <a:rPr lang="en-US" sz="2400" dirty="0" err="1"/>
              <a:t>jiran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FF"/>
                </a:solidFill>
              </a:rPr>
              <a:t>ragaa</a:t>
            </a:r>
            <a:r>
              <a:rPr lang="en-US" sz="2400" dirty="0">
                <a:solidFill>
                  <a:srgbClr val="FF00FF"/>
                </a:solidFill>
              </a:rPr>
              <a:t> fi </a:t>
            </a:r>
            <a:r>
              <a:rPr lang="en-US" sz="2400" dirty="0" err="1">
                <a:solidFill>
                  <a:srgbClr val="FF00FF"/>
                </a:solidFill>
              </a:rPr>
              <a:t>gabaasa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qulqulluu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qopheessuun</a:t>
            </a:r>
            <a:r>
              <a:rPr lang="en-US" sz="2400" dirty="0"/>
              <a:t> </a:t>
            </a:r>
            <a:r>
              <a:rPr lang="en-US" sz="2400" dirty="0" err="1"/>
              <a:t>dhiyeessuu</a:t>
            </a:r>
            <a:r>
              <a:rPr lang="en-US" sz="2400" dirty="0"/>
              <a:t> </a:t>
            </a:r>
            <a:r>
              <a:rPr lang="en-US" sz="2400" dirty="0" err="1"/>
              <a:t>irratti</a:t>
            </a:r>
            <a:r>
              <a:rPr lang="en-US" sz="2400" dirty="0"/>
              <a:t> </a:t>
            </a:r>
            <a:r>
              <a:rPr lang="en-US" sz="2400" dirty="0" err="1"/>
              <a:t>hanqinni</a:t>
            </a:r>
            <a:r>
              <a:rPr lang="en-US" sz="2400" dirty="0"/>
              <a:t> </a:t>
            </a:r>
            <a:r>
              <a:rPr lang="en-US" sz="2400" dirty="0" err="1"/>
              <a:t>jiraachuu</a:t>
            </a:r>
            <a:r>
              <a:rPr lang="en-US" sz="2400" dirty="0"/>
              <a:t> fi </a:t>
            </a:r>
            <a:r>
              <a:rPr lang="en-US" sz="2400" dirty="0" err="1"/>
              <a:t>ragaa</a:t>
            </a:r>
            <a:r>
              <a:rPr lang="en-US" sz="2400" dirty="0"/>
              <a:t> </a:t>
            </a:r>
            <a:r>
              <a:rPr lang="en-US" sz="2400" dirty="0" err="1"/>
              <a:t>qulqulluu</a:t>
            </a:r>
            <a:r>
              <a:rPr lang="en-US" sz="2400" dirty="0"/>
              <a:t> </a:t>
            </a:r>
            <a:r>
              <a:rPr lang="en-US" sz="2400" dirty="0" err="1"/>
              <a:t>ta’e</a:t>
            </a:r>
            <a:r>
              <a:rPr lang="en-US" sz="2400" dirty="0"/>
              <a:t> </a:t>
            </a:r>
            <a:r>
              <a:rPr lang="en-US" sz="2400" dirty="0" err="1"/>
              <a:t>dhiyeessuun</a:t>
            </a:r>
            <a:r>
              <a:rPr lang="en-US" sz="2400" dirty="0"/>
              <a:t> </a:t>
            </a:r>
            <a:r>
              <a:rPr lang="en-US" sz="2400" dirty="0" err="1"/>
              <a:t>hanqina</a:t>
            </a:r>
            <a:r>
              <a:rPr lang="en-US" sz="2400" dirty="0"/>
              <a:t> </a:t>
            </a:r>
            <a:r>
              <a:rPr lang="en-US" sz="2400" dirty="0" err="1"/>
              <a:t>qabaachuu</a:t>
            </a:r>
            <a:endParaRPr lang="en-US" sz="2000" dirty="0"/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400" dirty="0" err="1"/>
              <a:t>Hordoffii</a:t>
            </a:r>
            <a:r>
              <a:rPr lang="en-US" sz="2400" dirty="0"/>
              <a:t> fi </a:t>
            </a:r>
            <a:r>
              <a:rPr lang="en-US" sz="2400" dirty="0" err="1"/>
              <a:t>gamaaggamin</a:t>
            </a:r>
            <a:r>
              <a:rPr lang="en-US" sz="2400" dirty="0"/>
              <a:t> </a:t>
            </a:r>
            <a:r>
              <a:rPr lang="en-US" sz="2400" dirty="0" err="1"/>
              <a:t>gaggeefamu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FF"/>
                </a:solidFill>
              </a:rPr>
              <a:t>sammuda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muraasa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/>
              <a:t>fudhachuun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gaggeeffamu</a:t>
            </a:r>
            <a:r>
              <a:rPr lang="en-US" sz="2400" dirty="0"/>
              <a:t> </a:t>
            </a:r>
            <a:r>
              <a:rPr lang="en-US" sz="2400" dirty="0" err="1"/>
              <a:t>ta’uu</a:t>
            </a:r>
            <a:endParaRPr lang="en-US" sz="2000" dirty="0"/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400" dirty="0" err="1"/>
              <a:t>Hordoffii</a:t>
            </a:r>
            <a:r>
              <a:rPr lang="en-US" sz="2400" dirty="0"/>
              <a:t> fi </a:t>
            </a:r>
            <a:r>
              <a:rPr lang="en-US" sz="2400" dirty="0" err="1"/>
              <a:t>gamaaggamin</a:t>
            </a:r>
            <a:r>
              <a:rPr lang="en-US" sz="2400" dirty="0"/>
              <a:t> </a:t>
            </a:r>
            <a:r>
              <a:rPr lang="en-US" sz="2400" dirty="0" err="1"/>
              <a:t>gaggeeffamu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FF"/>
                </a:solidFill>
              </a:rPr>
              <a:t>gafatamummaa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qaqabsiisuu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/>
              <a:t>dadhabuu</a:t>
            </a:r>
            <a:r>
              <a:rPr lang="en-US" sz="2400" dirty="0"/>
              <a:t>;</a:t>
            </a:r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400" dirty="0"/>
              <a:t> </a:t>
            </a:r>
            <a:r>
              <a:rPr lang="en-US" sz="2400" dirty="0" err="1"/>
              <a:t>Qorannoo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FF"/>
                </a:solidFill>
              </a:rPr>
              <a:t>Karoora </a:t>
            </a:r>
            <a:r>
              <a:rPr lang="en-US" sz="2400" dirty="0" err="1">
                <a:solidFill>
                  <a:srgbClr val="FF00FF"/>
                </a:solidFill>
              </a:rPr>
              <a:t>iddoorratti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/>
              <a:t>xiyyeeffatee</a:t>
            </a:r>
            <a:r>
              <a:rPr lang="en-US" sz="2400" dirty="0"/>
              <a:t>/Spatial planning/</a:t>
            </a:r>
            <a:r>
              <a:rPr lang="en-US" sz="2400" dirty="0" err="1"/>
              <a:t>gaggeessuun</a:t>
            </a:r>
            <a:r>
              <a:rPr lang="en-US" sz="2400" dirty="0"/>
              <a:t> </a:t>
            </a:r>
            <a:r>
              <a:rPr lang="en-US" sz="2400" dirty="0" err="1"/>
              <a:t>hanqina</a:t>
            </a:r>
            <a:r>
              <a:rPr lang="en-US" sz="2400" dirty="0"/>
              <a:t> </a:t>
            </a:r>
            <a:r>
              <a:rPr lang="en-US" sz="2400" dirty="0" err="1"/>
              <a:t>qabaachuu</a:t>
            </a:r>
            <a:endParaRPr lang="en-US" sz="2400" dirty="0"/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400" dirty="0"/>
              <a:t>Karoorri </a:t>
            </a:r>
            <a:r>
              <a:rPr lang="en-US" sz="2400" dirty="0" err="1"/>
              <a:t>tarsima’aa</a:t>
            </a:r>
            <a:r>
              <a:rPr lang="en-US" sz="2400" dirty="0"/>
              <a:t> </a:t>
            </a:r>
            <a:r>
              <a:rPr lang="en-US" sz="2400" dirty="0" err="1"/>
              <a:t>qophaa’u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FF"/>
                </a:solidFill>
              </a:rPr>
              <a:t>sadarkaa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hundatti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hawaasa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hirmaachisuu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/>
              <a:t>irratti </a:t>
            </a:r>
            <a:r>
              <a:rPr lang="en-US" sz="2400" dirty="0" err="1"/>
              <a:t>hanqina</a:t>
            </a:r>
            <a:r>
              <a:rPr lang="en-US" sz="2400" dirty="0"/>
              <a:t> </a:t>
            </a:r>
            <a:r>
              <a:rPr lang="en-US" sz="2400" dirty="0" err="1"/>
              <a:t>qabaachuu</a:t>
            </a:r>
            <a:endParaRPr lang="en-US" sz="20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5578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1"/>
            <a:ext cx="115361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spcBef>
                <a:spcPts val="600"/>
              </a:spcBef>
            </a:pPr>
            <a:r>
              <a:rPr lang="en-US" sz="3200" b="1" dirty="0">
                <a:solidFill>
                  <a:srgbClr val="002060"/>
                </a:solidFill>
              </a:rPr>
              <a:t>5.5.</a:t>
            </a:r>
            <a:r>
              <a:rPr lang="x-none" sz="3200" b="1">
                <a:solidFill>
                  <a:srgbClr val="002060"/>
                </a:solidFill>
              </a:rPr>
              <a:t>Furmaata </a:t>
            </a:r>
            <a:r>
              <a:rPr lang="x-none" sz="3200" b="1" dirty="0">
                <a:solidFill>
                  <a:srgbClr val="002060"/>
                </a:solidFill>
              </a:rPr>
              <a:t>Rakkoolee </a:t>
            </a:r>
            <a:endParaRPr lang="en-US" sz="3200" b="1" i="1" dirty="0">
              <a:solidFill>
                <a:srgbClr val="002060"/>
              </a:solidFill>
            </a:endParaRP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2400" dirty="0" err="1"/>
              <a:t>Akka</a:t>
            </a:r>
            <a:r>
              <a:rPr lang="en-GB" sz="2400" dirty="0"/>
              <a:t> </a:t>
            </a:r>
            <a:r>
              <a:rPr lang="en-GB" sz="2400" dirty="0" err="1"/>
              <a:t>KKMOtti</a:t>
            </a:r>
            <a:r>
              <a:rPr lang="en-GB" sz="2400" dirty="0"/>
              <a:t> </a:t>
            </a:r>
            <a:r>
              <a:rPr lang="en-GB" sz="2800" dirty="0" err="1"/>
              <a:t>rakkoolee</a:t>
            </a:r>
            <a:r>
              <a:rPr lang="en-GB" sz="2800" dirty="0"/>
              <a:t> </a:t>
            </a:r>
            <a:r>
              <a:rPr lang="en-GB" sz="2800" dirty="0" err="1"/>
              <a:t>kenniinsa</a:t>
            </a:r>
            <a:r>
              <a:rPr lang="en-GB" sz="2800" dirty="0"/>
              <a:t> </a:t>
            </a:r>
            <a:r>
              <a:rPr lang="en-GB" sz="2800" dirty="0" err="1"/>
              <a:t>tajaajilaa</a:t>
            </a:r>
            <a:r>
              <a:rPr lang="en-GB" sz="2800" dirty="0"/>
              <a:t> </a:t>
            </a:r>
            <a:r>
              <a:rPr lang="en-GB" sz="2800" dirty="0" err="1"/>
              <a:t>irratti</a:t>
            </a:r>
            <a:r>
              <a:rPr lang="en-GB" sz="2800" dirty="0"/>
              <a:t> </a:t>
            </a:r>
            <a:r>
              <a:rPr lang="en-GB" sz="2800" dirty="0" err="1">
                <a:solidFill>
                  <a:srgbClr val="FF00FF"/>
                </a:solidFill>
              </a:rPr>
              <a:t>marii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gadi-fageenyaan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gaggeessun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/>
              <a:t>rakkoo</a:t>
            </a:r>
            <a:r>
              <a:rPr lang="en-GB" sz="2800" dirty="0"/>
              <a:t> </a:t>
            </a:r>
            <a:r>
              <a:rPr lang="en-GB" sz="2800" dirty="0" err="1"/>
              <a:t>amma</a:t>
            </a:r>
            <a:r>
              <a:rPr lang="en-GB" sz="2800" dirty="0"/>
              <a:t> </a:t>
            </a:r>
            <a:r>
              <a:rPr lang="en-GB" sz="2800" dirty="0" err="1"/>
              <a:t>jiru</a:t>
            </a:r>
            <a:r>
              <a:rPr lang="en-GB" sz="2800" dirty="0"/>
              <a:t> </a:t>
            </a:r>
            <a:r>
              <a:rPr lang="en-GB" sz="2800" dirty="0" err="1"/>
              <a:t>irratti</a:t>
            </a:r>
            <a:r>
              <a:rPr lang="en-GB" sz="2800" dirty="0"/>
              <a:t> </a:t>
            </a:r>
            <a:r>
              <a:rPr lang="en-GB" sz="2800" dirty="0" err="1"/>
              <a:t>waligaltee</a:t>
            </a:r>
            <a:r>
              <a:rPr lang="en-GB" sz="2800" dirty="0"/>
              <a:t> </a:t>
            </a:r>
            <a:r>
              <a:rPr lang="en-GB" sz="2800" dirty="0" err="1"/>
              <a:t>irra</a:t>
            </a:r>
            <a:r>
              <a:rPr lang="en-GB" sz="2800" dirty="0"/>
              <a:t> </a:t>
            </a:r>
            <a:r>
              <a:rPr lang="en-GB" sz="2800" dirty="0" err="1"/>
              <a:t>gahuu</a:t>
            </a:r>
            <a:r>
              <a:rPr lang="en-GB" sz="2800" dirty="0"/>
              <a:t> (</a:t>
            </a:r>
            <a:r>
              <a:rPr lang="en-GB" sz="2800" dirty="0" err="1"/>
              <a:t>Consesus</a:t>
            </a:r>
            <a:r>
              <a:rPr lang="en-GB" sz="2800" dirty="0"/>
              <a:t>);</a:t>
            </a:r>
            <a:endParaRPr lang="en-US" sz="28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2800" dirty="0" err="1">
                <a:solidFill>
                  <a:srgbClr val="FF00FF"/>
                </a:solidFill>
              </a:rPr>
              <a:t>Sakatta’iinsa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itti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quufiinsa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maammilaa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/>
              <a:t>gaggeessuun</a:t>
            </a:r>
            <a:r>
              <a:rPr lang="en-GB" sz="2800" dirty="0"/>
              <a:t> </a:t>
            </a:r>
            <a:r>
              <a:rPr lang="en-GB" sz="2800" dirty="0" err="1"/>
              <a:t>tajaajila</a:t>
            </a:r>
            <a:r>
              <a:rPr lang="en-GB" sz="2800" dirty="0"/>
              <a:t> </a:t>
            </a:r>
            <a:r>
              <a:rPr lang="en-GB" sz="2800" dirty="0" err="1"/>
              <a:t>fooyyessaa</a:t>
            </a:r>
            <a:r>
              <a:rPr lang="en-GB" sz="2800" dirty="0"/>
              <a:t> </a:t>
            </a:r>
            <a:r>
              <a:rPr lang="en-GB" sz="2800" dirty="0" err="1"/>
              <a:t>deemuu</a:t>
            </a:r>
            <a:r>
              <a:rPr lang="en-GB" sz="2800" dirty="0"/>
              <a:t>;</a:t>
            </a:r>
            <a:endParaRPr lang="en-US" sz="28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2800" dirty="0" err="1">
                <a:solidFill>
                  <a:srgbClr val="FF00FF"/>
                </a:solidFill>
              </a:rPr>
              <a:t>Daayireektoreetonni</a:t>
            </a:r>
            <a:r>
              <a:rPr lang="en-GB" sz="2800" dirty="0"/>
              <a:t> </a:t>
            </a:r>
            <a:r>
              <a:rPr lang="en-GB" sz="2800" dirty="0" err="1"/>
              <a:t>rakkoolee</a:t>
            </a:r>
            <a:r>
              <a:rPr lang="en-GB" sz="2800" dirty="0"/>
              <a:t> </a:t>
            </a:r>
            <a:r>
              <a:rPr lang="en-GB" sz="2800" dirty="0" err="1"/>
              <a:t>akka</a:t>
            </a:r>
            <a:r>
              <a:rPr lang="en-GB" sz="2800" dirty="0"/>
              <a:t> mana </a:t>
            </a:r>
            <a:r>
              <a:rPr lang="en-GB" sz="2800" dirty="0" err="1"/>
              <a:t>hojiitti</a:t>
            </a:r>
            <a:r>
              <a:rPr lang="en-GB" sz="2800" dirty="0"/>
              <a:t> </a:t>
            </a:r>
            <a:r>
              <a:rPr lang="en-GB" sz="2800" dirty="0" err="1"/>
              <a:t>adda</a:t>
            </a:r>
            <a:r>
              <a:rPr lang="en-GB" sz="2800" dirty="0"/>
              <a:t> </a:t>
            </a:r>
            <a:r>
              <a:rPr lang="en-GB" sz="2800" dirty="0" err="1"/>
              <a:t>bahan</a:t>
            </a:r>
            <a:r>
              <a:rPr lang="en-GB" sz="2800" dirty="0"/>
              <a:t>  </a:t>
            </a:r>
            <a:r>
              <a:rPr lang="en-GB" sz="2800" dirty="0" err="1"/>
              <a:t>irratti</a:t>
            </a:r>
            <a:r>
              <a:rPr lang="en-GB" sz="2800" dirty="0"/>
              <a:t> </a:t>
            </a:r>
            <a:r>
              <a:rPr lang="en-GB" sz="2800" dirty="0" err="1"/>
              <a:t>akka</a:t>
            </a:r>
            <a:r>
              <a:rPr lang="en-GB" sz="2800" dirty="0"/>
              <a:t> </a:t>
            </a:r>
            <a:r>
              <a:rPr lang="en-GB" sz="2800" dirty="0" err="1"/>
              <a:t>karoorfatan</a:t>
            </a:r>
            <a:r>
              <a:rPr lang="en-GB" sz="2800" dirty="0"/>
              <a:t>, </a:t>
            </a:r>
            <a:r>
              <a:rPr lang="en-GB" sz="2800" dirty="0" err="1">
                <a:solidFill>
                  <a:srgbClr val="FF00FF"/>
                </a:solidFill>
              </a:rPr>
              <a:t>raawwii</a:t>
            </a:r>
            <a:r>
              <a:rPr lang="en-GB" sz="2800" dirty="0">
                <a:solidFill>
                  <a:srgbClr val="FF00FF"/>
                </a:solidFill>
              </a:rPr>
              <a:t> fi </a:t>
            </a:r>
            <a:r>
              <a:rPr lang="en-GB" sz="2800" dirty="0" err="1">
                <a:solidFill>
                  <a:srgbClr val="FF00FF"/>
                </a:solidFill>
              </a:rPr>
              <a:t>bu’aa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isaa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qabatamaan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madaaluun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/>
              <a:t>yeroo</a:t>
            </a:r>
            <a:r>
              <a:rPr lang="en-GB" sz="2800" dirty="0"/>
              <a:t> </a:t>
            </a:r>
            <a:r>
              <a:rPr lang="en-GB" sz="2800" dirty="0" err="1"/>
              <a:t>yeroon</a:t>
            </a:r>
            <a:r>
              <a:rPr lang="en-GB" sz="2800" dirty="0"/>
              <a:t> </a:t>
            </a:r>
            <a:r>
              <a:rPr lang="en-GB" sz="2800" dirty="0" err="1"/>
              <a:t>gabaasa</a:t>
            </a:r>
            <a:r>
              <a:rPr lang="en-GB" sz="2800" dirty="0"/>
              <a:t> </a:t>
            </a:r>
            <a:r>
              <a:rPr lang="en-GB" sz="2800" dirty="0" err="1"/>
              <a:t>akka</a:t>
            </a:r>
            <a:r>
              <a:rPr lang="en-GB" sz="2800" dirty="0"/>
              <a:t> </a:t>
            </a:r>
            <a:r>
              <a:rPr lang="en-GB" sz="2800" dirty="0" err="1"/>
              <a:t>dhiyeessan</a:t>
            </a:r>
            <a:r>
              <a:rPr lang="en-GB" sz="2800" dirty="0"/>
              <a:t> </a:t>
            </a:r>
            <a:r>
              <a:rPr lang="en-GB" sz="2800" dirty="0" err="1"/>
              <a:t>gochuu</a:t>
            </a:r>
            <a:r>
              <a:rPr lang="en-GB" sz="2800" dirty="0"/>
              <a:t>,</a:t>
            </a:r>
            <a:endParaRPr lang="en-US" sz="28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2800" dirty="0" err="1"/>
              <a:t>Rakkoolee</a:t>
            </a:r>
            <a:r>
              <a:rPr lang="en-GB" sz="2800" dirty="0"/>
              <a:t> </a:t>
            </a:r>
            <a:r>
              <a:rPr lang="en-GB" sz="2800" dirty="0" err="1"/>
              <a:t>adda</a:t>
            </a:r>
            <a:r>
              <a:rPr lang="en-GB" sz="2800" dirty="0"/>
              <a:t> </a:t>
            </a:r>
            <a:r>
              <a:rPr lang="en-GB" sz="2800" dirty="0" err="1"/>
              <a:t>bahan</a:t>
            </a:r>
            <a:r>
              <a:rPr lang="en-GB" sz="2800" dirty="0"/>
              <a:t> </a:t>
            </a:r>
            <a:r>
              <a:rPr lang="en-GB" sz="2800" dirty="0" err="1"/>
              <a:t>caasaa</a:t>
            </a:r>
            <a:r>
              <a:rPr lang="en-GB" sz="2800" dirty="0"/>
              <a:t> </a:t>
            </a:r>
            <a:r>
              <a:rPr lang="en-GB" sz="2800" dirty="0" err="1">
                <a:solidFill>
                  <a:srgbClr val="FF00FF"/>
                </a:solidFill>
              </a:rPr>
              <a:t>sadarkaa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sadarkaan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jiran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yoom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maal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akka</a:t>
            </a:r>
            <a:r>
              <a:rPr lang="en-GB" sz="2800" dirty="0">
                <a:solidFill>
                  <a:srgbClr val="FF00FF"/>
                </a:solidFill>
              </a:rPr>
              <a:t> </a:t>
            </a:r>
            <a:r>
              <a:rPr lang="en-GB" sz="2800" dirty="0" err="1">
                <a:solidFill>
                  <a:srgbClr val="FF00FF"/>
                </a:solidFill>
              </a:rPr>
              <a:t>sirreessan</a:t>
            </a:r>
            <a:r>
              <a:rPr lang="en-GB" sz="2800" dirty="0"/>
              <a:t> </a:t>
            </a:r>
            <a:r>
              <a:rPr lang="en-GB" sz="2800" dirty="0" err="1"/>
              <a:t>karaa</a:t>
            </a:r>
            <a:r>
              <a:rPr lang="en-GB" sz="2800" dirty="0"/>
              <a:t> </a:t>
            </a:r>
            <a:r>
              <a:rPr lang="en-GB" sz="2800" dirty="0" err="1"/>
              <a:t>tarsiimawaa</a:t>
            </a:r>
            <a:r>
              <a:rPr lang="en-GB" sz="2800" dirty="0"/>
              <a:t> </a:t>
            </a:r>
            <a:r>
              <a:rPr lang="en-GB" sz="2800" dirty="0" err="1"/>
              <a:t>ta’een</a:t>
            </a:r>
            <a:r>
              <a:rPr lang="en-GB" sz="2800" dirty="0"/>
              <a:t> </a:t>
            </a:r>
            <a:r>
              <a:rPr lang="en-GB" sz="2800" dirty="0" err="1"/>
              <a:t>sagantaa</a:t>
            </a:r>
            <a:r>
              <a:rPr lang="en-GB" sz="2800" dirty="0"/>
              <a:t> </a:t>
            </a:r>
            <a:r>
              <a:rPr lang="en-GB" sz="2800" dirty="0" err="1"/>
              <a:t>raawwii</a:t>
            </a:r>
            <a:r>
              <a:rPr lang="en-GB" sz="2800" dirty="0"/>
              <a:t> </a:t>
            </a:r>
            <a:r>
              <a:rPr lang="en-GB" sz="2800" dirty="0" err="1"/>
              <a:t>baasuun</a:t>
            </a:r>
            <a:r>
              <a:rPr lang="en-GB" sz="2800" dirty="0"/>
              <a:t> </a:t>
            </a:r>
            <a:r>
              <a:rPr lang="en-GB" sz="2800" dirty="0" err="1"/>
              <a:t>hiikaa</a:t>
            </a:r>
            <a:r>
              <a:rPr lang="en-GB" sz="2800" dirty="0"/>
              <a:t> </a:t>
            </a:r>
            <a:r>
              <a:rPr lang="en-GB" sz="2800" dirty="0" err="1"/>
              <a:t>deemuu</a:t>
            </a:r>
            <a:r>
              <a:rPr lang="en-GB" sz="2800" dirty="0"/>
              <a:t>;</a:t>
            </a:r>
            <a:endParaRPr lang="en-US" sz="28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8583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753" y="705928"/>
            <a:ext cx="11729597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2700" dirty="0" err="1"/>
              <a:t>Bu’aawwan</a:t>
            </a:r>
            <a:r>
              <a:rPr lang="en-GB" sz="2700" dirty="0"/>
              <a:t> </a:t>
            </a:r>
            <a:r>
              <a:rPr lang="en-GB" sz="2700" dirty="0" err="1"/>
              <a:t>raawwii</a:t>
            </a:r>
            <a:r>
              <a:rPr lang="en-GB" sz="2700" dirty="0"/>
              <a:t> </a:t>
            </a:r>
            <a:r>
              <a:rPr lang="en-GB" sz="2700" dirty="0" err="1"/>
              <a:t>karooraa</a:t>
            </a:r>
            <a:r>
              <a:rPr lang="en-GB" sz="2700" dirty="0"/>
              <a:t> </a:t>
            </a:r>
            <a:r>
              <a:rPr lang="en-GB" sz="2700" dirty="0" err="1"/>
              <a:t>akkaataa</a:t>
            </a:r>
            <a:r>
              <a:rPr lang="en-GB" sz="2700" dirty="0"/>
              <a:t> </a:t>
            </a:r>
            <a:r>
              <a:rPr lang="en-GB" sz="2700" dirty="0" err="1"/>
              <a:t>agarsiiftuu</a:t>
            </a:r>
            <a:r>
              <a:rPr lang="en-GB" sz="2700" dirty="0"/>
              <a:t> </a:t>
            </a:r>
            <a:r>
              <a:rPr lang="en-GB" sz="2700" dirty="0" err="1"/>
              <a:t>taa’een</a:t>
            </a:r>
            <a:r>
              <a:rPr lang="en-GB" sz="2700" dirty="0"/>
              <a:t> </a:t>
            </a:r>
            <a:r>
              <a:rPr lang="en-GB" sz="2700" dirty="0" err="1">
                <a:solidFill>
                  <a:srgbClr val="FF00FF"/>
                </a:solidFill>
              </a:rPr>
              <a:t>madaaluu</a:t>
            </a:r>
            <a:r>
              <a:rPr lang="en-GB" sz="2700" dirty="0">
                <a:solidFill>
                  <a:srgbClr val="FF00FF"/>
                </a:solidFill>
              </a:rPr>
              <a:t> fi </a:t>
            </a:r>
            <a:r>
              <a:rPr lang="en-GB" sz="2700" dirty="0" err="1">
                <a:solidFill>
                  <a:srgbClr val="FF00FF"/>
                </a:solidFill>
              </a:rPr>
              <a:t>tarkaanfii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/>
              <a:t>sirreeffamaa</a:t>
            </a:r>
            <a:r>
              <a:rPr lang="en-GB" sz="2700" dirty="0"/>
              <a:t> </a:t>
            </a:r>
            <a:r>
              <a:rPr lang="en-GB" sz="2700" dirty="0" err="1"/>
              <a:t>fudhachaa</a:t>
            </a:r>
            <a:r>
              <a:rPr lang="en-GB" sz="2700" dirty="0"/>
              <a:t> </a:t>
            </a:r>
            <a:r>
              <a:rPr lang="en-GB" sz="2700" dirty="0" err="1"/>
              <a:t>deemuu</a:t>
            </a:r>
            <a:r>
              <a:rPr lang="en-GB" sz="2700" dirty="0"/>
              <a:t> /</a:t>
            </a:r>
            <a:r>
              <a:rPr lang="en-GB" sz="2700" dirty="0" err="1"/>
              <a:t>Gaafatamummaa</a:t>
            </a:r>
            <a:r>
              <a:rPr lang="en-GB" sz="2700" dirty="0"/>
              <a:t>  </a:t>
            </a:r>
            <a:r>
              <a:rPr lang="en-GB" sz="2700" dirty="0" err="1"/>
              <a:t>mirkaneessuu</a:t>
            </a:r>
            <a:r>
              <a:rPr lang="en-GB" sz="2700" dirty="0"/>
              <a:t>/;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2700" dirty="0" err="1"/>
              <a:t>Rakkoolee</a:t>
            </a:r>
            <a:r>
              <a:rPr lang="en-GB" sz="2700" dirty="0"/>
              <a:t> </a:t>
            </a:r>
            <a:r>
              <a:rPr lang="en-GB" sz="2700" dirty="0" err="1"/>
              <a:t>hojimaata</a:t>
            </a:r>
            <a:r>
              <a:rPr lang="en-GB" sz="2700" dirty="0"/>
              <a:t> </a:t>
            </a:r>
            <a:r>
              <a:rPr lang="en-GB" sz="2700" dirty="0" err="1"/>
              <a:t>irraa</a:t>
            </a:r>
            <a:r>
              <a:rPr lang="en-GB" sz="2700" dirty="0"/>
              <a:t> </a:t>
            </a:r>
            <a:r>
              <a:rPr lang="en-GB" sz="2700" dirty="0" err="1"/>
              <a:t>maddan</a:t>
            </a:r>
            <a:r>
              <a:rPr lang="en-GB" sz="2700" dirty="0"/>
              <a:t> </a:t>
            </a:r>
            <a:r>
              <a:rPr lang="en-GB" sz="2700" dirty="0" err="1">
                <a:solidFill>
                  <a:srgbClr val="FF00FF"/>
                </a:solidFill>
              </a:rPr>
              <a:t>qorannoo</a:t>
            </a:r>
            <a:r>
              <a:rPr lang="en-GB" sz="2700" dirty="0">
                <a:solidFill>
                  <a:srgbClr val="FF00FF"/>
                </a:solidFill>
              </a:rPr>
              <a:t> fi </a:t>
            </a:r>
            <a:r>
              <a:rPr lang="en-GB" sz="2700" dirty="0" err="1">
                <a:solidFill>
                  <a:srgbClr val="FF00FF"/>
                </a:solidFill>
              </a:rPr>
              <a:t>xiinxala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saayinsaawaa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/>
              <a:t>ta’een</a:t>
            </a:r>
            <a:r>
              <a:rPr lang="en-GB" sz="2700" dirty="0"/>
              <a:t> adda </a:t>
            </a:r>
            <a:r>
              <a:rPr lang="en-GB" sz="2700" dirty="0" err="1"/>
              <a:t>baasuun</a:t>
            </a:r>
            <a:r>
              <a:rPr lang="en-GB" sz="2700" dirty="0"/>
              <a:t> </a:t>
            </a:r>
            <a:r>
              <a:rPr lang="en-GB" sz="2700" dirty="0" err="1"/>
              <a:t>hojimaata</a:t>
            </a:r>
            <a:r>
              <a:rPr lang="en-GB" sz="2700" dirty="0"/>
              <a:t> </a:t>
            </a:r>
            <a:r>
              <a:rPr lang="en-GB" sz="2700" dirty="0" err="1"/>
              <a:t>haaraan</a:t>
            </a:r>
            <a:r>
              <a:rPr lang="en-GB" sz="2700" dirty="0"/>
              <a:t> </a:t>
            </a:r>
            <a:r>
              <a:rPr lang="en-GB" sz="2700" dirty="0" err="1"/>
              <a:t>bakka</a:t>
            </a:r>
            <a:r>
              <a:rPr lang="en-GB" sz="2700" dirty="0"/>
              <a:t> </a:t>
            </a:r>
            <a:r>
              <a:rPr lang="en-GB" sz="2700" dirty="0" err="1"/>
              <a:t>buusaa</a:t>
            </a:r>
            <a:r>
              <a:rPr lang="en-GB" sz="2700" dirty="0"/>
              <a:t> </a:t>
            </a:r>
            <a:r>
              <a:rPr lang="en-GB" sz="2700" dirty="0" err="1"/>
              <a:t>deemuu</a:t>
            </a:r>
            <a:r>
              <a:rPr lang="en-GB" sz="2700" dirty="0"/>
              <a:t>;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2700" dirty="0" err="1">
                <a:solidFill>
                  <a:srgbClr val="FF00FF"/>
                </a:solidFill>
              </a:rPr>
              <a:t>Qaqqabummaa</a:t>
            </a:r>
            <a:r>
              <a:rPr lang="en-GB" sz="2700" dirty="0">
                <a:solidFill>
                  <a:srgbClr val="FF00FF"/>
                </a:solidFill>
              </a:rPr>
              <a:t> fi </a:t>
            </a:r>
            <a:r>
              <a:rPr lang="en-GB" sz="2700" dirty="0" err="1">
                <a:solidFill>
                  <a:srgbClr val="FF00FF"/>
                </a:solidFill>
              </a:rPr>
              <a:t>si’aayina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/>
              <a:t>kenniinsa</a:t>
            </a:r>
            <a:r>
              <a:rPr lang="en-GB" sz="2700" dirty="0"/>
              <a:t> </a:t>
            </a:r>
            <a:r>
              <a:rPr lang="en-GB" sz="2700" dirty="0" err="1"/>
              <a:t>murtii</a:t>
            </a:r>
            <a:r>
              <a:rPr lang="en-GB" sz="2700" dirty="0"/>
              <a:t> </a:t>
            </a:r>
            <a:r>
              <a:rPr lang="en-GB" sz="2700" dirty="0" err="1"/>
              <a:t>hooggansaa</a:t>
            </a:r>
            <a:r>
              <a:rPr lang="en-GB" sz="2700" dirty="0"/>
              <a:t> </a:t>
            </a:r>
            <a:r>
              <a:rPr lang="en-GB" sz="2700" dirty="0" err="1"/>
              <a:t>dabaluuf</a:t>
            </a:r>
            <a:r>
              <a:rPr lang="en-GB" sz="2700" dirty="0"/>
              <a:t> </a:t>
            </a:r>
            <a:r>
              <a:rPr lang="en-GB" sz="2700" dirty="0" err="1">
                <a:solidFill>
                  <a:srgbClr val="FF00FF"/>
                </a:solidFill>
              </a:rPr>
              <a:t>hooggansi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guyyaa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abbaa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dhimmaa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itti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keessummeessu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/>
              <a:t>kallattii</a:t>
            </a:r>
            <a:r>
              <a:rPr lang="en-GB" sz="2700" dirty="0"/>
              <a:t> </a:t>
            </a:r>
            <a:r>
              <a:rPr lang="en-GB" sz="2700" dirty="0" err="1"/>
              <a:t>mootummaan</a:t>
            </a:r>
            <a:r>
              <a:rPr lang="en-GB" sz="2700" dirty="0"/>
              <a:t> </a:t>
            </a:r>
            <a:r>
              <a:rPr lang="en-GB" sz="2700" dirty="0" err="1"/>
              <a:t>kenneen</a:t>
            </a:r>
            <a:r>
              <a:rPr lang="en-GB" sz="2700" dirty="0"/>
              <a:t> </a:t>
            </a:r>
            <a:r>
              <a:rPr lang="en-GB" sz="2700" dirty="0" err="1"/>
              <a:t>hojitti</a:t>
            </a:r>
            <a:r>
              <a:rPr lang="en-GB" sz="2700" dirty="0"/>
              <a:t> </a:t>
            </a:r>
            <a:r>
              <a:rPr lang="en-GB" sz="2700" dirty="0" err="1"/>
              <a:t>hiikuufii</a:t>
            </a:r>
            <a:r>
              <a:rPr lang="en-GB" sz="2700" dirty="0"/>
              <a:t> </a:t>
            </a:r>
            <a:r>
              <a:rPr lang="en-GB" sz="2700" dirty="0" err="1"/>
              <a:t>guyyaa</a:t>
            </a:r>
            <a:r>
              <a:rPr lang="en-GB" sz="2700" dirty="0"/>
              <a:t> </a:t>
            </a:r>
            <a:r>
              <a:rPr lang="en-GB" sz="2700" dirty="0" err="1"/>
              <a:t>hojii</a:t>
            </a:r>
            <a:r>
              <a:rPr lang="en-GB" sz="2700" dirty="0"/>
              <a:t> </a:t>
            </a:r>
            <a:r>
              <a:rPr lang="en-GB" sz="2700" dirty="0" err="1"/>
              <a:t>dirree</a:t>
            </a:r>
            <a:r>
              <a:rPr lang="en-GB" sz="2700" dirty="0"/>
              <a:t>  bahu </a:t>
            </a:r>
            <a:r>
              <a:rPr lang="en-GB" sz="2700" dirty="0" err="1"/>
              <a:t>ammoo</a:t>
            </a:r>
            <a:r>
              <a:rPr lang="en-GB" sz="2700" dirty="0"/>
              <a:t> </a:t>
            </a:r>
            <a:r>
              <a:rPr lang="en-GB" sz="2700" dirty="0" err="1"/>
              <a:t>bakka</a:t>
            </a:r>
            <a:r>
              <a:rPr lang="en-GB" sz="2700" dirty="0"/>
              <a:t> </a:t>
            </a:r>
            <a:r>
              <a:rPr lang="en-GB" sz="2700" dirty="0" err="1"/>
              <a:t>bu’iinsa</a:t>
            </a:r>
            <a:r>
              <a:rPr lang="en-GB" sz="2700" dirty="0"/>
              <a:t> </a:t>
            </a:r>
            <a:r>
              <a:rPr lang="en-GB" sz="2700" dirty="0" err="1"/>
              <a:t>kennuun</a:t>
            </a:r>
            <a:r>
              <a:rPr lang="en-GB" sz="2700" dirty="0"/>
              <a:t> </a:t>
            </a:r>
            <a:r>
              <a:rPr lang="en-GB" sz="2700" dirty="0" err="1"/>
              <a:t>deddeebbii</a:t>
            </a:r>
            <a:r>
              <a:rPr lang="en-GB" sz="2700" dirty="0"/>
              <a:t> </a:t>
            </a:r>
            <a:r>
              <a:rPr lang="en-GB" sz="2700" dirty="0" err="1"/>
              <a:t>malee</a:t>
            </a:r>
            <a:r>
              <a:rPr lang="en-GB" sz="2700" dirty="0"/>
              <a:t> </a:t>
            </a:r>
            <a:r>
              <a:rPr lang="en-GB" sz="2700" dirty="0" err="1"/>
              <a:t>maammiloota</a:t>
            </a:r>
            <a:r>
              <a:rPr lang="en-GB" sz="2700" dirty="0"/>
              <a:t> </a:t>
            </a:r>
            <a:r>
              <a:rPr lang="en-GB" sz="2700" dirty="0" err="1"/>
              <a:t>tajaajiluu</a:t>
            </a:r>
            <a:r>
              <a:rPr lang="en-GB" sz="2700" dirty="0"/>
              <a:t> 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2700" dirty="0" err="1">
                <a:solidFill>
                  <a:srgbClr val="FF00FF"/>
                </a:solidFill>
              </a:rPr>
              <a:t>Miira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tajaajiltummaa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pabliik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sarvaantii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fooyyessuuf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/>
              <a:t>rakkoolee</a:t>
            </a:r>
            <a:r>
              <a:rPr lang="en-GB" sz="2700" dirty="0"/>
              <a:t> </a:t>
            </a:r>
            <a:r>
              <a:rPr lang="en-GB" sz="2700" dirty="0" err="1"/>
              <a:t>diinagdee</a:t>
            </a:r>
            <a:r>
              <a:rPr lang="en-GB" sz="2700" dirty="0"/>
              <a:t> (</a:t>
            </a:r>
            <a:r>
              <a:rPr lang="en-GB" sz="2700" dirty="0" err="1"/>
              <a:t>Qaala’iinsa</a:t>
            </a:r>
            <a:r>
              <a:rPr lang="en-GB" sz="2700" dirty="0"/>
              <a:t> </a:t>
            </a:r>
            <a:r>
              <a:rPr lang="en-GB" sz="2700" dirty="0" err="1"/>
              <a:t>jireenyaa</a:t>
            </a:r>
            <a:r>
              <a:rPr lang="en-GB" sz="2700" dirty="0"/>
              <a:t>) </a:t>
            </a:r>
            <a:r>
              <a:rPr lang="en-GB" sz="2700" dirty="0" err="1"/>
              <a:t>hiikuuf</a:t>
            </a:r>
            <a:r>
              <a:rPr lang="en-GB" sz="2700" dirty="0"/>
              <a:t> </a:t>
            </a:r>
            <a:r>
              <a:rPr lang="en-GB" sz="2700" dirty="0" err="1"/>
              <a:t>dhiyeessiwwan</a:t>
            </a:r>
            <a:r>
              <a:rPr lang="en-GB" sz="2700" dirty="0"/>
              <a:t> </a:t>
            </a:r>
            <a:r>
              <a:rPr lang="en-GB" sz="2700" dirty="0" err="1"/>
              <a:t>bu’uuraa</a:t>
            </a:r>
            <a:r>
              <a:rPr lang="en-GB" sz="2700" dirty="0"/>
              <a:t> </a:t>
            </a:r>
            <a:r>
              <a:rPr lang="en-GB" sz="2700" dirty="0" err="1"/>
              <a:t>dhiyeessuu</a:t>
            </a:r>
            <a:r>
              <a:rPr lang="en-GB" sz="2700" dirty="0"/>
              <a:t> </a:t>
            </a:r>
            <a:r>
              <a:rPr lang="en-GB" sz="2700" dirty="0" err="1"/>
              <a:t>irratti</a:t>
            </a:r>
            <a:r>
              <a:rPr lang="en-GB" sz="2700" dirty="0"/>
              <a:t> </a:t>
            </a:r>
            <a:r>
              <a:rPr lang="en-GB" sz="2700" dirty="0" err="1"/>
              <a:t>deeggarsa</a:t>
            </a:r>
            <a:r>
              <a:rPr lang="en-GB" sz="2700" dirty="0"/>
              <a:t> </a:t>
            </a:r>
            <a:r>
              <a:rPr lang="en-GB" sz="2700" dirty="0" err="1"/>
              <a:t>komishiinii</a:t>
            </a:r>
            <a:r>
              <a:rPr lang="en-GB" sz="2700" dirty="0"/>
              <a:t> </a:t>
            </a:r>
            <a:r>
              <a:rPr lang="en-GB" sz="2700" dirty="0" err="1"/>
              <a:t>irraa</a:t>
            </a:r>
            <a:r>
              <a:rPr lang="en-GB" sz="2700" dirty="0"/>
              <a:t> </a:t>
            </a:r>
            <a:r>
              <a:rPr lang="en-GB" sz="2700" dirty="0" err="1"/>
              <a:t>eegamu</a:t>
            </a:r>
            <a:r>
              <a:rPr lang="en-GB" sz="2700" dirty="0"/>
              <a:t> </a:t>
            </a:r>
            <a:r>
              <a:rPr lang="en-GB" sz="2700" dirty="0" err="1"/>
              <a:t>itti</a:t>
            </a:r>
            <a:r>
              <a:rPr lang="en-GB" sz="2700" dirty="0"/>
              <a:t> </a:t>
            </a:r>
            <a:r>
              <a:rPr lang="en-GB" sz="2700" dirty="0" err="1"/>
              <a:t>fufiinsaan</a:t>
            </a:r>
            <a:r>
              <a:rPr lang="en-GB" sz="2700" dirty="0"/>
              <a:t> </a:t>
            </a:r>
            <a:r>
              <a:rPr lang="en-GB" sz="2700" dirty="0" err="1"/>
              <a:t>kennuu</a:t>
            </a:r>
            <a:r>
              <a:rPr lang="en-GB" sz="2700" dirty="0"/>
              <a:t>.</a:t>
            </a:r>
            <a:endParaRPr lang="en-US" sz="2700" dirty="0"/>
          </a:p>
        </p:txBody>
      </p:sp>
      <p:sp>
        <p:nvSpPr>
          <p:cNvPr id="3" name="Rectangle 2"/>
          <p:cNvSpPr/>
          <p:nvPr/>
        </p:nvSpPr>
        <p:spPr>
          <a:xfrm>
            <a:off x="4762500" y="28341"/>
            <a:ext cx="241447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90737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399" y="771526"/>
            <a:ext cx="11682820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sz="3200" b="1" dirty="0">
                <a:solidFill>
                  <a:srgbClr val="0070C0"/>
                </a:solidFill>
              </a:rPr>
              <a:t>6.</a:t>
            </a:r>
            <a:r>
              <a:rPr lang="x-none" sz="3200" b="1" dirty="0">
                <a:solidFill>
                  <a:srgbClr val="0070C0"/>
                </a:solidFill>
              </a:rPr>
              <a:t>Hojiiwwan Gurguddoo Bara 201</a:t>
            </a:r>
            <a:r>
              <a:rPr lang="en-US" sz="3200" b="1" dirty="0">
                <a:solidFill>
                  <a:srgbClr val="0070C0"/>
                </a:solidFill>
              </a:rPr>
              <a:t>7tti</a:t>
            </a:r>
            <a:r>
              <a:rPr lang="x-none" sz="3200" b="1" dirty="0">
                <a:solidFill>
                  <a:srgbClr val="0070C0"/>
                </a:solidFill>
              </a:rPr>
              <a:t> Karoo</a:t>
            </a:r>
            <a:r>
              <a:rPr lang="en-GB" sz="3200" b="1" dirty="0" err="1">
                <a:solidFill>
                  <a:srgbClr val="0070C0"/>
                </a:solidFill>
              </a:rPr>
              <a:t>rfaman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</a:p>
          <a:p>
            <a:pPr lvl="1">
              <a:spcBef>
                <a:spcPts val="600"/>
              </a:spcBef>
            </a:pPr>
            <a:endParaRPr lang="en-GB" sz="2800" b="1" dirty="0">
              <a:solidFill>
                <a:srgbClr val="0070C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GB" sz="3200" dirty="0" err="1"/>
              <a:t>Sadrkaa</a:t>
            </a:r>
            <a:r>
              <a:rPr lang="en-GB" sz="3200" dirty="0"/>
              <a:t> </a:t>
            </a:r>
            <a:r>
              <a:rPr lang="en-GB" sz="3200" dirty="0" err="1"/>
              <a:t>hundatti</a:t>
            </a:r>
            <a:r>
              <a:rPr lang="en-GB" sz="3200" dirty="0"/>
              <a:t> </a:t>
            </a:r>
            <a:r>
              <a:rPr lang="en-GB" sz="3200" dirty="0" err="1"/>
              <a:t>raawwii</a:t>
            </a:r>
            <a:r>
              <a:rPr lang="en-GB" sz="3200" dirty="0"/>
              <a:t> </a:t>
            </a:r>
            <a:r>
              <a:rPr lang="en-GB" sz="3200" dirty="0" err="1"/>
              <a:t>itti</a:t>
            </a:r>
            <a:r>
              <a:rPr lang="en-GB" sz="3200" dirty="0"/>
              <a:t> </a:t>
            </a:r>
            <a:r>
              <a:rPr lang="en-GB" sz="3200" dirty="0" err="1"/>
              <a:t>quufinsa</a:t>
            </a:r>
            <a:r>
              <a:rPr lang="en-GB" sz="3200" dirty="0"/>
              <a:t> </a:t>
            </a:r>
            <a:r>
              <a:rPr lang="en-GB" sz="3200" dirty="0" err="1"/>
              <a:t>maamilaa</a:t>
            </a:r>
            <a:r>
              <a:rPr lang="en-GB" sz="3200" dirty="0"/>
              <a:t> </a:t>
            </a:r>
            <a:r>
              <a:rPr lang="en-GB" sz="3200" dirty="0" err="1"/>
              <a:t>fooyyessuun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kenna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tajaailaa</a:t>
            </a:r>
            <a:r>
              <a:rPr lang="en-GB" sz="3200" dirty="0">
                <a:solidFill>
                  <a:srgbClr val="FF00FF"/>
                </a:solidFill>
              </a:rPr>
              <a:t> KKMO </a:t>
            </a:r>
            <a:r>
              <a:rPr lang="en-GB" sz="3200" dirty="0" err="1"/>
              <a:t>irraa</a:t>
            </a:r>
            <a:r>
              <a:rPr lang="en-GB" sz="3200" dirty="0"/>
              <a:t> </a:t>
            </a:r>
            <a:r>
              <a:rPr lang="en-GB" sz="3200" dirty="0" err="1"/>
              <a:t>eegamu</a:t>
            </a:r>
            <a:r>
              <a:rPr lang="en-GB" sz="3200" dirty="0"/>
              <a:t> </a:t>
            </a:r>
            <a:r>
              <a:rPr lang="en-GB" sz="3200" dirty="0" err="1"/>
              <a:t>galamaan</a:t>
            </a:r>
            <a:r>
              <a:rPr lang="en-GB" sz="3200" dirty="0"/>
              <a:t> </a:t>
            </a:r>
            <a:r>
              <a:rPr lang="en-GB" sz="3200" dirty="0" err="1"/>
              <a:t>gahuuf</a:t>
            </a:r>
            <a:r>
              <a:rPr lang="en-GB" sz="3200" dirty="0"/>
              <a:t> </a:t>
            </a:r>
            <a:r>
              <a:rPr lang="en-GB" sz="3200" dirty="0" err="1"/>
              <a:t>ni</a:t>
            </a:r>
            <a:r>
              <a:rPr lang="en-GB" sz="3200" dirty="0"/>
              <a:t> </a:t>
            </a:r>
            <a:r>
              <a:rPr lang="en-GB" sz="3200" dirty="0" err="1"/>
              <a:t>hojjatama.Misooma</a:t>
            </a:r>
            <a:r>
              <a:rPr lang="en-GB" sz="3200" dirty="0"/>
              <a:t> </a:t>
            </a:r>
            <a:r>
              <a:rPr lang="en-GB" sz="3200" dirty="0" err="1"/>
              <a:t>dinagdee</a:t>
            </a:r>
            <a:r>
              <a:rPr lang="en-GB" sz="3200" dirty="0"/>
              <a:t> fi </a:t>
            </a:r>
            <a:r>
              <a:rPr lang="en-GB" sz="3200" dirty="0" err="1"/>
              <a:t>hawaasummaa</a:t>
            </a:r>
            <a:r>
              <a:rPr lang="en-GB" sz="3200" dirty="0"/>
              <a:t> </a:t>
            </a:r>
            <a:r>
              <a:rPr lang="en-GB" sz="3200" dirty="0" err="1"/>
              <a:t>karoorfame</a:t>
            </a:r>
            <a:r>
              <a:rPr lang="en-GB" sz="3200" dirty="0"/>
              <a:t> </a:t>
            </a:r>
            <a:r>
              <a:rPr lang="en-GB" sz="3200" dirty="0" err="1"/>
              <a:t>milkeessuun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karoora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Imala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badhaadhinaa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galmaan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gahuun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/>
              <a:t>fayyadanummaa</a:t>
            </a:r>
            <a:r>
              <a:rPr lang="en-GB" sz="3200" dirty="0"/>
              <a:t> </a:t>
            </a:r>
            <a:r>
              <a:rPr lang="en-GB" sz="3200" dirty="0" err="1"/>
              <a:t>uummataa</a:t>
            </a:r>
            <a:r>
              <a:rPr lang="en-GB" sz="3200" dirty="0"/>
              <a:t> </a:t>
            </a:r>
            <a:r>
              <a:rPr lang="en-GB" sz="3200" dirty="0" err="1"/>
              <a:t>mirkaneessuuf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tajaajila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si’oomina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qabuu</a:t>
            </a:r>
            <a:r>
              <a:rPr lang="en-GB" sz="3200" dirty="0">
                <a:solidFill>
                  <a:srgbClr val="FF00FF"/>
                </a:solidFill>
              </a:rPr>
              <a:t> fi </a:t>
            </a:r>
            <a:r>
              <a:rPr lang="en-GB" sz="3200" dirty="0" err="1">
                <a:solidFill>
                  <a:srgbClr val="FF00FF"/>
                </a:solidFill>
              </a:rPr>
              <a:t>teekinoolijiin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deggerame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diriirsuufis</a:t>
            </a:r>
            <a:r>
              <a:rPr lang="en-GB" sz="3200" dirty="0"/>
              <a:t> </a:t>
            </a:r>
            <a:r>
              <a:rPr lang="en-GB" sz="3200" dirty="0" err="1"/>
              <a:t>ni</a:t>
            </a:r>
            <a:r>
              <a:rPr lang="en-GB" sz="3200" dirty="0"/>
              <a:t> </a:t>
            </a:r>
            <a:r>
              <a:rPr lang="en-GB" sz="3200" dirty="0" err="1"/>
              <a:t>hojjatama</a:t>
            </a:r>
            <a:r>
              <a:rPr lang="en-GB" sz="3200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en-GB" sz="3200" dirty="0"/>
              <a:t> </a:t>
            </a:r>
            <a:r>
              <a:rPr lang="en-GB" sz="3200" dirty="0" err="1"/>
              <a:t>Haaluma</a:t>
            </a:r>
            <a:r>
              <a:rPr lang="en-GB" sz="3200" dirty="0"/>
              <a:t> </a:t>
            </a:r>
            <a:r>
              <a:rPr lang="en-GB" sz="3200" dirty="0" err="1"/>
              <a:t>kanaan</a:t>
            </a:r>
            <a:r>
              <a:rPr lang="en-GB" sz="3200" dirty="0"/>
              <a:t>: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3000" dirty="0" err="1">
                <a:solidFill>
                  <a:prstClr val="black"/>
                </a:solidFill>
              </a:rPr>
              <a:t>Sadarkaa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Komishiniitti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itti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quufiinsa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kenna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tajaajlaa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hanga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xumuraa</a:t>
            </a:r>
            <a:r>
              <a:rPr lang="en-US" sz="3000" dirty="0">
                <a:solidFill>
                  <a:prstClr val="black"/>
                </a:solidFill>
              </a:rPr>
              <a:t> bara 2016tti </a:t>
            </a:r>
            <a:r>
              <a:rPr lang="en-US" sz="3000" b="1" dirty="0">
                <a:solidFill>
                  <a:srgbClr val="FF00FF"/>
                </a:solidFill>
              </a:rPr>
              <a:t>%68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irra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ture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b="1" dirty="0">
                <a:solidFill>
                  <a:srgbClr val="FF00FF"/>
                </a:solidFill>
              </a:rPr>
              <a:t>%78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irraan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  <a:r>
              <a:rPr lang="en-US" sz="3000" dirty="0" err="1">
                <a:solidFill>
                  <a:prstClr val="black"/>
                </a:solidFill>
              </a:rPr>
              <a:t>gahuu</a:t>
            </a:r>
            <a:r>
              <a:rPr lang="en-US" sz="3000" dirty="0">
                <a:solidFill>
                  <a:prstClr val="black"/>
                </a:solidFill>
              </a:rPr>
              <a:t>.</a:t>
            </a:r>
          </a:p>
          <a:p>
            <a:pPr algn="just">
              <a:spcBef>
                <a:spcPts val="600"/>
              </a:spcBef>
            </a:pPr>
            <a:endParaRPr lang="en-US" sz="28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71355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856" y="781651"/>
            <a:ext cx="1190846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3000" dirty="0" err="1">
                <a:solidFill>
                  <a:srgbClr val="FF00FF"/>
                </a:solidFill>
              </a:rPr>
              <a:t>Kallattii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>
                <a:solidFill>
                  <a:srgbClr val="FF00FF"/>
                </a:solidFill>
              </a:rPr>
              <a:t>agarsiiftuu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/>
              <a:t>mana </a:t>
            </a:r>
            <a:r>
              <a:rPr lang="en-US" sz="3000" dirty="0" err="1"/>
              <a:t>komishinichaa</a:t>
            </a:r>
            <a:r>
              <a:rPr lang="en-US" sz="3000" dirty="0"/>
              <a:t> </a:t>
            </a:r>
            <a:r>
              <a:rPr lang="en-US" sz="3000" dirty="0" err="1"/>
              <a:t>qopheessuu</a:t>
            </a:r>
            <a:endParaRPr lang="en-US" sz="30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3000" dirty="0" err="1"/>
              <a:t>Hoggantooti</a:t>
            </a:r>
            <a:r>
              <a:rPr lang="en-US" sz="3000" dirty="0"/>
              <a:t> </a:t>
            </a:r>
            <a:r>
              <a:rPr lang="en-US" sz="3000" dirty="0" err="1"/>
              <a:t>sadarkaa</a:t>
            </a:r>
            <a:r>
              <a:rPr lang="en-US" sz="3000" dirty="0"/>
              <a:t> </a:t>
            </a:r>
            <a:r>
              <a:rPr lang="en-US" sz="3000" dirty="0" err="1"/>
              <a:t>naannoo</a:t>
            </a:r>
            <a:r>
              <a:rPr lang="en-US" sz="3000" dirty="0"/>
              <a:t> 7, </a:t>
            </a:r>
            <a:r>
              <a:rPr lang="en-US" sz="3000" dirty="0" err="1"/>
              <a:t>Godinaa</a:t>
            </a:r>
            <a:r>
              <a:rPr lang="en-US" sz="3000" dirty="0"/>
              <a:t> 21 fi </a:t>
            </a:r>
            <a:r>
              <a:rPr lang="en-US" sz="3000" dirty="0" err="1"/>
              <a:t>Bulchiinsa</a:t>
            </a:r>
            <a:r>
              <a:rPr lang="en-US" sz="3000" dirty="0"/>
              <a:t> </a:t>
            </a:r>
            <a:r>
              <a:rPr lang="en-US" sz="3000" dirty="0" err="1"/>
              <a:t>magaalotaa</a:t>
            </a:r>
            <a:r>
              <a:rPr lang="en-US" sz="3000" dirty="0"/>
              <a:t> 23 </a:t>
            </a:r>
            <a:r>
              <a:rPr lang="en-US" sz="3000" dirty="0" err="1">
                <a:solidFill>
                  <a:srgbClr val="FF00FF"/>
                </a:solidFill>
              </a:rPr>
              <a:t>guyyaa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>
                <a:solidFill>
                  <a:srgbClr val="FF00FF"/>
                </a:solidFill>
              </a:rPr>
              <a:t>abbaa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>
                <a:solidFill>
                  <a:srgbClr val="FF00FF"/>
                </a:solidFill>
              </a:rPr>
              <a:t>dhimmaa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/>
              <a:t>hojiirra</a:t>
            </a:r>
            <a:r>
              <a:rPr lang="en-US" sz="3000" dirty="0"/>
              <a:t> </a:t>
            </a:r>
            <a:r>
              <a:rPr lang="en-US" sz="3000" dirty="0" err="1"/>
              <a:t>akka</a:t>
            </a:r>
            <a:r>
              <a:rPr lang="en-US" sz="3000" dirty="0"/>
              <a:t> </a:t>
            </a:r>
            <a:r>
              <a:rPr lang="en-US" sz="3000" dirty="0" err="1"/>
              <a:t>oolchan</a:t>
            </a:r>
            <a:r>
              <a:rPr lang="en-US" sz="3000" dirty="0"/>
              <a:t> </a:t>
            </a:r>
            <a:r>
              <a:rPr lang="en-US" sz="3000" dirty="0" err="1"/>
              <a:t>gochuun</a:t>
            </a:r>
            <a:r>
              <a:rPr lang="en-US" sz="3000" dirty="0"/>
              <a:t> </a:t>
            </a:r>
            <a:r>
              <a:rPr lang="en-US" sz="3000" dirty="0" err="1"/>
              <a:t>kenna</a:t>
            </a:r>
            <a:r>
              <a:rPr lang="en-US" sz="3000" dirty="0"/>
              <a:t> </a:t>
            </a:r>
            <a:r>
              <a:rPr lang="en-US" sz="3000" dirty="0" err="1"/>
              <a:t>tajaajila</a:t>
            </a:r>
            <a:r>
              <a:rPr lang="en-US" sz="3000" dirty="0"/>
              <a:t> </a:t>
            </a:r>
            <a:r>
              <a:rPr lang="en-US" sz="3000" dirty="0" err="1"/>
              <a:t>fooyyeessuu</a:t>
            </a:r>
            <a:endParaRPr lang="en-US" sz="30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3000" dirty="0" err="1"/>
              <a:t>Hojjettoota</a:t>
            </a:r>
            <a:r>
              <a:rPr lang="en-US" sz="3000" dirty="0"/>
              <a:t> mana </a:t>
            </a:r>
            <a:r>
              <a:rPr lang="en-US" sz="3000" dirty="0" err="1"/>
              <a:t>hojichaa</a:t>
            </a:r>
            <a:r>
              <a:rPr lang="en-US" sz="3000" dirty="0"/>
              <a:t> </a:t>
            </a:r>
            <a:r>
              <a:rPr lang="en-US" sz="3000" dirty="0" err="1"/>
              <a:t>sadarkaa</a:t>
            </a:r>
            <a:r>
              <a:rPr lang="en-US" sz="3000" dirty="0"/>
              <a:t> </a:t>
            </a:r>
            <a:r>
              <a:rPr lang="en-US" sz="3000" dirty="0" err="1"/>
              <a:t>Naannoo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FF00FF"/>
                </a:solidFill>
              </a:rPr>
              <a:t>120</a:t>
            </a:r>
            <a:r>
              <a:rPr lang="en-US" sz="3000" dirty="0"/>
              <a:t> </a:t>
            </a:r>
            <a:r>
              <a:rPr lang="en-US" sz="3000" dirty="0" err="1"/>
              <a:t>biratti</a:t>
            </a:r>
            <a:r>
              <a:rPr lang="en-US" sz="3000" dirty="0"/>
              <a:t> </a:t>
            </a:r>
            <a:r>
              <a:rPr lang="en-US" sz="3000" dirty="0" err="1"/>
              <a:t>hubannoo</a:t>
            </a:r>
            <a:r>
              <a:rPr lang="en-US" sz="3000" dirty="0"/>
              <a:t> </a:t>
            </a:r>
            <a:r>
              <a:rPr lang="en-US" sz="3000" dirty="0" err="1"/>
              <a:t>uumuun</a:t>
            </a:r>
            <a:r>
              <a:rPr lang="en-US" sz="3000" dirty="0"/>
              <a:t> </a:t>
            </a:r>
            <a:r>
              <a:rPr lang="en-US" sz="3000" dirty="0" err="1">
                <a:solidFill>
                  <a:srgbClr val="FF00FF"/>
                </a:solidFill>
              </a:rPr>
              <a:t>kutannoo</a:t>
            </a:r>
            <a:r>
              <a:rPr lang="en-US" sz="3000" dirty="0">
                <a:solidFill>
                  <a:srgbClr val="FF00FF"/>
                </a:solidFill>
              </a:rPr>
              <a:t> fi </a:t>
            </a:r>
            <a:r>
              <a:rPr lang="en-US" sz="3000" dirty="0" err="1">
                <a:solidFill>
                  <a:srgbClr val="FF00FF"/>
                </a:solidFill>
              </a:rPr>
              <a:t>kaka’umsa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>
                <a:solidFill>
                  <a:srgbClr val="FF00FF"/>
                </a:solidFill>
              </a:rPr>
              <a:t>wal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>
                <a:solidFill>
                  <a:srgbClr val="FF00FF"/>
                </a:solidFill>
              </a:rPr>
              <a:t>fakkaatuu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/>
              <a:t>uumuun</a:t>
            </a:r>
            <a:r>
              <a:rPr lang="en-US" sz="3000" dirty="0"/>
              <a:t> </a:t>
            </a:r>
            <a:r>
              <a:rPr lang="en-US" sz="3000" dirty="0" err="1"/>
              <a:t>itti</a:t>
            </a:r>
            <a:r>
              <a:rPr lang="en-US" sz="3000" dirty="0"/>
              <a:t> </a:t>
            </a:r>
            <a:r>
              <a:rPr lang="en-US" sz="3000" dirty="0" err="1"/>
              <a:t>quufiinsa</a:t>
            </a:r>
            <a:r>
              <a:rPr lang="en-US" sz="3000" dirty="0"/>
              <a:t> fi </a:t>
            </a:r>
            <a:r>
              <a:rPr lang="en-US" sz="3000" dirty="0" err="1"/>
              <a:t>amantaa</a:t>
            </a:r>
            <a:r>
              <a:rPr lang="en-US" sz="3000" dirty="0"/>
              <a:t> </a:t>
            </a:r>
            <a:r>
              <a:rPr lang="en-US" sz="3000" dirty="0" err="1"/>
              <a:t>ummanni</a:t>
            </a:r>
            <a:r>
              <a:rPr lang="en-US" sz="3000" dirty="0"/>
              <a:t> </a:t>
            </a:r>
            <a:r>
              <a:rPr lang="en-US" sz="3000" dirty="0" err="1"/>
              <a:t>Mootummaa</a:t>
            </a:r>
            <a:r>
              <a:rPr lang="en-US" sz="3000" dirty="0"/>
              <a:t> </a:t>
            </a:r>
            <a:r>
              <a:rPr lang="en-US" sz="3000" dirty="0" err="1"/>
              <a:t>irratti</a:t>
            </a:r>
            <a:r>
              <a:rPr lang="en-US" sz="3000" dirty="0"/>
              <a:t> </a:t>
            </a:r>
            <a:r>
              <a:rPr lang="en-US" sz="3000" dirty="0" err="1"/>
              <a:t>qabu</a:t>
            </a:r>
            <a:r>
              <a:rPr lang="en-US" sz="3000" dirty="0"/>
              <a:t> </a:t>
            </a:r>
            <a:r>
              <a:rPr lang="en-US" sz="3000" dirty="0" err="1"/>
              <a:t>dabaluuf</a:t>
            </a:r>
            <a:r>
              <a:rPr lang="en-US" sz="3000" dirty="0"/>
              <a:t> </a:t>
            </a:r>
            <a:r>
              <a:rPr lang="en-US" sz="3000" dirty="0" err="1"/>
              <a:t>hubannoo</a:t>
            </a:r>
            <a:r>
              <a:rPr lang="en-US" sz="3000" dirty="0"/>
              <a:t> </a:t>
            </a:r>
            <a:r>
              <a:rPr lang="en-US" sz="3000" dirty="0" err="1"/>
              <a:t>uumuu</a:t>
            </a:r>
            <a:r>
              <a:rPr lang="en-US" sz="3000" dirty="0"/>
              <a:t>.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3000" dirty="0" err="1"/>
              <a:t>Yaada</a:t>
            </a:r>
            <a:r>
              <a:rPr lang="en-US" sz="3000" dirty="0"/>
              <a:t> </a:t>
            </a:r>
            <a:r>
              <a:rPr lang="en-US" sz="3000" dirty="0" err="1">
                <a:solidFill>
                  <a:srgbClr val="FF00FF"/>
                </a:solidFill>
              </a:rPr>
              <a:t>saanduqa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>
                <a:solidFill>
                  <a:srgbClr val="FF00FF"/>
                </a:solidFill>
              </a:rPr>
              <a:t>yaadaatiin</a:t>
            </a:r>
            <a:r>
              <a:rPr lang="en-US" sz="3000" dirty="0">
                <a:solidFill>
                  <a:srgbClr val="FF00FF"/>
                </a:solidFill>
              </a:rPr>
              <a:t> </a:t>
            </a:r>
            <a:r>
              <a:rPr lang="en-US" sz="3000" dirty="0" err="1"/>
              <a:t>kennamu</a:t>
            </a:r>
            <a:r>
              <a:rPr lang="en-US" sz="3000" dirty="0"/>
              <a:t> </a:t>
            </a:r>
            <a:r>
              <a:rPr lang="en-US" sz="3000" dirty="0" err="1"/>
              <a:t>kurmaana</a:t>
            </a:r>
            <a:r>
              <a:rPr lang="en-US" sz="3000" dirty="0"/>
              <a:t> </a:t>
            </a:r>
            <a:r>
              <a:rPr lang="en-US" sz="3000" dirty="0" err="1"/>
              <a:t>kurmaanaan</a:t>
            </a:r>
            <a:r>
              <a:rPr lang="en-US" sz="3000" dirty="0"/>
              <a:t> </a:t>
            </a:r>
            <a:r>
              <a:rPr lang="en-US" sz="3000" dirty="0" err="1"/>
              <a:t>xiinxaluun</a:t>
            </a:r>
            <a:r>
              <a:rPr lang="en-US" sz="3000" dirty="0"/>
              <a:t> </a:t>
            </a:r>
            <a:r>
              <a:rPr lang="en-US" sz="3000" dirty="0" err="1"/>
              <a:t>sirreeffama</a:t>
            </a:r>
            <a:r>
              <a:rPr lang="en-US" sz="3000" dirty="0"/>
              <a:t> </a:t>
            </a:r>
            <a:r>
              <a:rPr lang="en-US" sz="3000" dirty="0" err="1"/>
              <a:t>barbaachisu</a:t>
            </a:r>
            <a:r>
              <a:rPr lang="en-US" sz="3000" dirty="0"/>
              <a:t> </a:t>
            </a:r>
            <a:r>
              <a:rPr lang="en-US" sz="3000" dirty="0" err="1"/>
              <a:t>taasisuu</a:t>
            </a:r>
            <a:r>
              <a:rPr lang="en-US" sz="3000" dirty="0"/>
              <a:t>,</a:t>
            </a:r>
            <a:endParaRPr lang="en-US" sz="2800" dirty="0">
              <a:solidFill>
                <a:prstClr val="black"/>
              </a:solidFill>
            </a:endParaRPr>
          </a:p>
          <a:p>
            <a:pPr marL="457200" lvl="0" indent="-457200" algn="just">
              <a:buBlip>
                <a:blip r:embed="rId2"/>
              </a:buBlip>
            </a:pPr>
            <a:r>
              <a:rPr lang="en-US" sz="2800" dirty="0">
                <a:solidFill>
                  <a:prstClr val="black"/>
                </a:solidFill>
              </a:rPr>
              <a:t>‘</a:t>
            </a:r>
            <a:r>
              <a:rPr lang="en-US" sz="2800" dirty="0" err="1">
                <a:solidFill>
                  <a:prstClr val="black"/>
                </a:solidFill>
              </a:rPr>
              <a:t>Weebsaayitii</a:t>
            </a:r>
            <a:r>
              <a:rPr lang="en-US" sz="2800" dirty="0">
                <a:solidFill>
                  <a:prstClr val="black"/>
                </a:solidFill>
              </a:rPr>
              <a:t>’ </a:t>
            </a:r>
            <a:r>
              <a:rPr lang="en-US" sz="2800" dirty="0" err="1">
                <a:solidFill>
                  <a:prstClr val="black"/>
                </a:solidFill>
              </a:rPr>
              <a:t>wayita’etti</a:t>
            </a:r>
            <a:r>
              <a:rPr lang="en-US" sz="2800" dirty="0">
                <a:solidFill>
                  <a:prstClr val="black"/>
                </a:solidFill>
              </a:rPr>
              <a:t>  </a:t>
            </a:r>
            <a:r>
              <a:rPr lang="en-US" sz="2800" dirty="0" err="1">
                <a:solidFill>
                  <a:prstClr val="black"/>
                </a:solidFill>
              </a:rPr>
              <a:t>maamiltoonni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akka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itti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fayydamaniif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waggaatti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yeroo</a:t>
            </a:r>
            <a:r>
              <a:rPr lang="en-US" sz="2800" dirty="0">
                <a:solidFill>
                  <a:srgbClr val="FF00FF"/>
                </a:solidFill>
              </a:rPr>
              <a:t> lama </a:t>
            </a:r>
            <a:r>
              <a:rPr lang="en-US" sz="2800" dirty="0" err="1">
                <a:solidFill>
                  <a:srgbClr val="FF00FF"/>
                </a:solidFill>
              </a:rPr>
              <a:t>sagantaa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beeksisuu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gaggeessuu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9350" y="177197"/>
            <a:ext cx="211378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404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7783"/>
            <a:ext cx="12099851" cy="612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buBlip>
                <a:blip r:embed="rId2"/>
              </a:buBlip>
            </a:pPr>
            <a:r>
              <a:rPr lang="en-US" sz="2400" dirty="0" err="1"/>
              <a:t>Tajaajila</a:t>
            </a:r>
            <a:r>
              <a:rPr lang="en-US" sz="2400" dirty="0"/>
              <a:t> </a:t>
            </a:r>
            <a:r>
              <a:rPr lang="en-US" sz="2400" dirty="0" err="1"/>
              <a:t>komishinichaa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FF"/>
                </a:solidFill>
              </a:rPr>
              <a:t>dijitaalessuun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haala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tajaajilamaan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sirna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odeeffannoo</a:t>
            </a:r>
            <a:r>
              <a:rPr lang="en-US" sz="2400" dirty="0"/>
              <a:t> </a:t>
            </a:r>
            <a:r>
              <a:rPr lang="en-US" sz="2400" dirty="0" err="1"/>
              <a:t>gahaa</a:t>
            </a:r>
            <a:r>
              <a:rPr lang="en-US" sz="2400" dirty="0"/>
              <a:t> </a:t>
            </a:r>
            <a:r>
              <a:rPr lang="en-US" sz="2400" dirty="0" err="1"/>
              <a:t>itti</a:t>
            </a:r>
            <a:r>
              <a:rPr lang="en-US" sz="2400" dirty="0"/>
              <a:t> </a:t>
            </a:r>
            <a:r>
              <a:rPr lang="en-US" sz="2400" dirty="0" err="1"/>
              <a:t>argatu</a:t>
            </a:r>
            <a:r>
              <a:rPr lang="en-US" sz="2400" dirty="0"/>
              <a:t> </a:t>
            </a:r>
            <a:r>
              <a:rPr lang="en-US" sz="2400" dirty="0" err="1"/>
              <a:t>diriirsuun</a:t>
            </a:r>
            <a:r>
              <a:rPr lang="en-US" sz="2400" dirty="0"/>
              <a:t> </a:t>
            </a:r>
            <a:r>
              <a:rPr lang="en-US" sz="2400" dirty="0" err="1"/>
              <a:t>tajaajila</a:t>
            </a:r>
            <a:r>
              <a:rPr lang="en-US" sz="2400" dirty="0"/>
              <a:t> </a:t>
            </a:r>
            <a:r>
              <a:rPr lang="en-US" sz="2400" dirty="0" err="1"/>
              <a:t>quubsaa</a:t>
            </a:r>
            <a:r>
              <a:rPr lang="en-US" sz="2400" dirty="0"/>
              <a:t> </a:t>
            </a:r>
            <a:r>
              <a:rPr lang="en-US" sz="2400" dirty="0" err="1"/>
              <a:t>kennuu</a:t>
            </a:r>
            <a:r>
              <a:rPr lang="en-US" sz="2400" dirty="0"/>
              <a:t>.</a:t>
            </a:r>
          </a:p>
          <a:p>
            <a:pPr marL="457200" lvl="0" indent="-457200" algn="just">
              <a:lnSpc>
                <a:spcPct val="150000"/>
              </a:lnSpc>
              <a:buBlip>
                <a:blip r:embed="rId2"/>
              </a:buBlip>
            </a:pPr>
            <a:r>
              <a:rPr lang="en-GB" sz="2400" dirty="0" err="1"/>
              <a:t>Sirna</a:t>
            </a:r>
            <a:r>
              <a:rPr lang="en-GB" sz="2400" dirty="0"/>
              <a:t> </a:t>
            </a:r>
            <a:r>
              <a:rPr lang="en-GB" sz="2400" dirty="0" err="1"/>
              <a:t>bulchiinsa</a:t>
            </a:r>
            <a:r>
              <a:rPr lang="en-GB" sz="2400" dirty="0"/>
              <a:t> </a:t>
            </a:r>
            <a:r>
              <a:rPr lang="en-GB" sz="2400" dirty="0" err="1"/>
              <a:t>ragaa</a:t>
            </a:r>
            <a:r>
              <a:rPr lang="en-GB" sz="2400" dirty="0"/>
              <a:t> /data administration system / </a:t>
            </a:r>
            <a:r>
              <a:rPr lang="en-GB" sz="2400" dirty="0" err="1">
                <a:solidFill>
                  <a:srgbClr val="FF00FF"/>
                </a:solidFill>
              </a:rPr>
              <a:t>ammayyaa</a:t>
            </a:r>
            <a:r>
              <a:rPr lang="en-GB" sz="2400" dirty="0">
                <a:solidFill>
                  <a:srgbClr val="FF00FF"/>
                </a:solidFill>
              </a:rPr>
              <a:t> fi </a:t>
            </a:r>
            <a:r>
              <a:rPr lang="en-GB" sz="2400" dirty="0" err="1">
                <a:solidFill>
                  <a:srgbClr val="FF00FF"/>
                </a:solidFill>
              </a:rPr>
              <a:t>qaqabamaa</a:t>
            </a:r>
            <a:r>
              <a:rPr lang="en-GB" sz="2400" dirty="0">
                <a:solidFill>
                  <a:srgbClr val="FF00FF"/>
                </a:solidFill>
              </a:rPr>
              <a:t> </a:t>
            </a:r>
            <a:r>
              <a:rPr lang="en-GB" sz="2400" dirty="0" err="1">
                <a:solidFill>
                  <a:srgbClr val="FF00FF"/>
                </a:solidFill>
              </a:rPr>
              <a:t>ta’e</a:t>
            </a:r>
            <a:r>
              <a:rPr lang="en-GB" sz="2400" dirty="0">
                <a:solidFill>
                  <a:srgbClr val="FF00FF"/>
                </a:solidFill>
              </a:rPr>
              <a:t> </a:t>
            </a:r>
            <a:r>
              <a:rPr lang="en-GB" sz="2400" dirty="0" err="1">
                <a:solidFill>
                  <a:srgbClr val="FF00FF"/>
                </a:solidFill>
              </a:rPr>
              <a:t>diriirsuuf</a:t>
            </a:r>
            <a:r>
              <a:rPr lang="en-GB" sz="2400" dirty="0">
                <a:solidFill>
                  <a:srgbClr val="FF00FF"/>
                </a:solidFill>
              </a:rPr>
              <a:t> </a:t>
            </a:r>
            <a:r>
              <a:rPr lang="en-GB" sz="2400" dirty="0" err="1"/>
              <a:t>kuusaa</a:t>
            </a:r>
            <a:r>
              <a:rPr lang="en-GB" sz="2400" dirty="0"/>
              <a:t> </a:t>
            </a:r>
            <a:r>
              <a:rPr lang="en-GB" sz="2400" dirty="0" err="1"/>
              <a:t>ragaa</a:t>
            </a:r>
            <a:r>
              <a:rPr lang="en-GB" sz="2400" dirty="0"/>
              <a:t> </a:t>
            </a:r>
            <a:r>
              <a:rPr lang="en-GB" sz="2400" dirty="0" err="1"/>
              <a:t>naannoo</a:t>
            </a:r>
            <a:r>
              <a:rPr lang="en-GB" sz="2400" dirty="0"/>
              <a:t> </a:t>
            </a:r>
            <a:r>
              <a:rPr lang="en-GB" sz="2400" dirty="0" err="1"/>
              <a:t>hundeessuu</a:t>
            </a:r>
            <a:r>
              <a:rPr lang="en-GB" sz="2400" dirty="0"/>
              <a:t> </a:t>
            </a:r>
            <a:r>
              <a:rPr lang="en-GB" sz="2400" dirty="0" err="1"/>
              <a:t>xumuruu</a:t>
            </a:r>
            <a:r>
              <a:rPr lang="en-GB" sz="2400" dirty="0"/>
              <a:t>;</a:t>
            </a:r>
            <a:endParaRPr lang="en-US" sz="2400" dirty="0"/>
          </a:p>
          <a:p>
            <a:pPr marL="457200" lvl="0" indent="-457200" algn="just">
              <a:lnSpc>
                <a:spcPct val="150000"/>
              </a:lnSpc>
              <a:buBlip>
                <a:blip r:embed="rId2"/>
              </a:buBlip>
            </a:pPr>
            <a:r>
              <a:rPr lang="en-US" sz="2400" dirty="0" err="1">
                <a:solidFill>
                  <a:srgbClr val="FF00FF"/>
                </a:solidFill>
              </a:rPr>
              <a:t>Sirni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gabaasa</a:t>
            </a:r>
            <a:r>
              <a:rPr lang="en-US" sz="2400" dirty="0">
                <a:solidFill>
                  <a:srgbClr val="FF00FF"/>
                </a:solidFill>
              </a:rPr>
              <a:t> fi </a:t>
            </a:r>
            <a:r>
              <a:rPr lang="en-US" sz="2400" dirty="0" err="1">
                <a:solidFill>
                  <a:srgbClr val="FF00FF"/>
                </a:solidFill>
              </a:rPr>
              <a:t>duubdeebii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/>
              <a:t>cimaa</a:t>
            </a:r>
            <a:r>
              <a:rPr lang="en-US" sz="2400" dirty="0"/>
              <a:t> </a:t>
            </a:r>
            <a:r>
              <a:rPr lang="en-US" sz="2400" dirty="0" err="1"/>
              <a:t>ta’e</a:t>
            </a:r>
            <a:r>
              <a:rPr lang="en-US" sz="2400" dirty="0"/>
              <a:t> </a:t>
            </a:r>
            <a:r>
              <a:rPr lang="en-US" sz="2400" dirty="0" err="1"/>
              <a:t>sadarkaa</a:t>
            </a:r>
            <a:r>
              <a:rPr lang="en-US" sz="2400" dirty="0"/>
              <a:t> </a:t>
            </a:r>
            <a:r>
              <a:rPr lang="en-US" sz="2400" dirty="0" err="1"/>
              <a:t>sadarkaadhaan</a:t>
            </a:r>
            <a:r>
              <a:rPr lang="en-US" sz="2400" dirty="0"/>
              <a:t> </a:t>
            </a:r>
            <a:r>
              <a:rPr lang="en-US" sz="2400" dirty="0" err="1"/>
              <a:t>hojiirra</a:t>
            </a:r>
            <a:r>
              <a:rPr lang="en-US" sz="2400" dirty="0"/>
              <a:t> </a:t>
            </a:r>
            <a:r>
              <a:rPr lang="en-US" sz="2400" dirty="0" err="1"/>
              <a:t>oolchuu</a:t>
            </a:r>
            <a:r>
              <a:rPr lang="en-US" sz="2400" dirty="0"/>
              <a:t>,</a:t>
            </a:r>
          </a:p>
          <a:p>
            <a:pPr marL="457200" lvl="0" indent="-457200" algn="just">
              <a:lnSpc>
                <a:spcPct val="150000"/>
              </a:lnSpc>
              <a:buBlip>
                <a:blip r:embed="rId2"/>
              </a:buBlip>
            </a:pPr>
            <a:r>
              <a:rPr lang="en-US" sz="2400" dirty="0" err="1">
                <a:solidFill>
                  <a:srgbClr val="FF00FF"/>
                </a:solidFill>
              </a:rPr>
              <a:t>Sirna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madaallii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raawwii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/>
              <a:t>fi </a:t>
            </a:r>
            <a:r>
              <a:rPr lang="en-US" sz="2400" dirty="0" err="1"/>
              <a:t>badhaasaa</a:t>
            </a:r>
            <a:r>
              <a:rPr lang="en-US" sz="2400" dirty="0"/>
              <a:t> </a:t>
            </a:r>
            <a:r>
              <a:rPr lang="en-US" sz="2400" dirty="0" err="1"/>
              <a:t>waggaatti</a:t>
            </a:r>
            <a:r>
              <a:rPr lang="en-US" sz="2400" dirty="0"/>
              <a:t> </a:t>
            </a:r>
            <a:r>
              <a:rPr lang="en-US" sz="2400" dirty="0" err="1"/>
              <a:t>yeroo</a:t>
            </a:r>
            <a:r>
              <a:rPr lang="en-US" sz="2400" dirty="0"/>
              <a:t> </a:t>
            </a:r>
            <a:r>
              <a:rPr lang="en-US" sz="2400" dirty="0" err="1"/>
              <a:t>tokko</a:t>
            </a:r>
            <a:r>
              <a:rPr lang="en-US" sz="2400" dirty="0"/>
              <a:t> </a:t>
            </a:r>
            <a:r>
              <a:rPr lang="en-US" sz="2400" dirty="0" err="1"/>
              <a:t>hojiiirra</a:t>
            </a:r>
            <a:r>
              <a:rPr lang="en-US" sz="2400" dirty="0"/>
              <a:t> </a:t>
            </a:r>
            <a:r>
              <a:rPr lang="en-US" sz="2400" dirty="0" err="1"/>
              <a:t>oolchuun</a:t>
            </a:r>
            <a:r>
              <a:rPr lang="en-US" sz="2400" dirty="0"/>
              <a:t> </a:t>
            </a:r>
            <a:r>
              <a:rPr lang="en-US" sz="2400" dirty="0" err="1"/>
              <a:t>hojjettoota</a:t>
            </a:r>
            <a:r>
              <a:rPr lang="en-US" sz="2400" dirty="0"/>
              <a:t> </a:t>
            </a:r>
            <a:r>
              <a:rPr lang="en-US" sz="2400" dirty="0" err="1"/>
              <a:t>mootummaa</a:t>
            </a:r>
            <a:r>
              <a:rPr lang="en-US" sz="2400" dirty="0"/>
              <a:t> </a:t>
            </a:r>
            <a:r>
              <a:rPr lang="en-US" sz="2400" dirty="0" err="1"/>
              <a:t>adda</a:t>
            </a:r>
            <a:r>
              <a:rPr lang="en-US" sz="2400" dirty="0"/>
              <a:t> </a:t>
            </a:r>
            <a:r>
              <a:rPr lang="en-US" sz="2400" dirty="0" err="1"/>
              <a:t>duree</a:t>
            </a:r>
            <a:r>
              <a:rPr lang="en-US" sz="2400" dirty="0"/>
              <a:t> (talented) </a:t>
            </a:r>
            <a:r>
              <a:rPr lang="en-US" sz="2400" dirty="0" err="1"/>
              <a:t>ta’an</a:t>
            </a:r>
            <a:r>
              <a:rPr lang="en-US" sz="2400" dirty="0"/>
              <a:t> </a:t>
            </a:r>
            <a:r>
              <a:rPr lang="en-US" sz="2400" dirty="0" err="1"/>
              <a:t>horachuu</a:t>
            </a:r>
            <a:r>
              <a:rPr lang="en-US" sz="2400" dirty="0"/>
              <a:t>.</a:t>
            </a:r>
          </a:p>
          <a:p>
            <a:pPr marL="457200" lvl="0" indent="-457200" algn="just">
              <a:lnSpc>
                <a:spcPct val="150000"/>
              </a:lnSpc>
              <a:buBlip>
                <a:blip r:embed="rId2"/>
              </a:buBlip>
            </a:pPr>
            <a:r>
              <a:rPr lang="en-GB" sz="2400" dirty="0" err="1">
                <a:solidFill>
                  <a:prstClr val="black"/>
                </a:solidFill>
              </a:rPr>
              <a:t>Caaseffamini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Komishiinii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Karooraa</a:t>
            </a:r>
            <a:r>
              <a:rPr lang="en-GB" sz="2400" dirty="0">
                <a:solidFill>
                  <a:prstClr val="black"/>
                </a:solidFill>
              </a:rPr>
              <a:t> fi </a:t>
            </a:r>
            <a:r>
              <a:rPr lang="en-GB" sz="2400" dirty="0" err="1">
                <a:solidFill>
                  <a:prstClr val="black"/>
                </a:solidFill>
              </a:rPr>
              <a:t>Misoomaa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sadarkaa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naannootti</a:t>
            </a:r>
            <a:r>
              <a:rPr lang="en-GB" sz="2400" dirty="0">
                <a:solidFill>
                  <a:prstClr val="black"/>
                </a:solidFill>
              </a:rPr>
              <a:t> bara 2014 </a:t>
            </a:r>
            <a:r>
              <a:rPr lang="en-GB" sz="2400" dirty="0" err="1">
                <a:solidFill>
                  <a:prstClr val="black"/>
                </a:solidFill>
              </a:rPr>
              <a:t>hojjatamee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ture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srgbClr val="FF00FF"/>
                </a:solidFill>
              </a:rPr>
              <a:t>dameewwan</a:t>
            </a:r>
            <a:r>
              <a:rPr lang="en-GB" sz="2400" dirty="0">
                <a:solidFill>
                  <a:srgbClr val="FF00FF"/>
                </a:solidFill>
              </a:rPr>
              <a:t> </a:t>
            </a:r>
            <a:r>
              <a:rPr lang="en-GB" sz="2400" dirty="0" err="1">
                <a:solidFill>
                  <a:srgbClr val="FF00FF"/>
                </a:solidFill>
              </a:rPr>
              <a:t>tokko</a:t>
            </a:r>
            <a:r>
              <a:rPr lang="en-GB" sz="2400" dirty="0">
                <a:solidFill>
                  <a:srgbClr val="FF00FF"/>
                </a:solidFill>
              </a:rPr>
              <a:t> </a:t>
            </a:r>
            <a:r>
              <a:rPr lang="en-GB" sz="2400" dirty="0" err="1">
                <a:solidFill>
                  <a:srgbClr val="FF00FF"/>
                </a:solidFill>
              </a:rPr>
              <a:t>tokko</a:t>
            </a:r>
            <a:r>
              <a:rPr lang="en-GB" sz="2400" dirty="0">
                <a:solidFill>
                  <a:srgbClr val="FF00FF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irratti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hawwataa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waan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hin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taaneef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irra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deebi’amee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akka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qoratamu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gochuu</a:t>
            </a:r>
            <a:r>
              <a:rPr lang="en-GB" sz="2400" dirty="0">
                <a:solidFill>
                  <a:prstClr val="black"/>
                </a:solidFill>
              </a:rPr>
              <a:t>. </a:t>
            </a:r>
            <a:endParaRPr lang="en-US" sz="2400" dirty="0">
              <a:solidFill>
                <a:prstClr val="black"/>
              </a:solidFill>
            </a:endParaRPr>
          </a:p>
          <a:p>
            <a:pPr marL="457200" lvl="0" indent="-457200" algn="just">
              <a:lnSpc>
                <a:spcPct val="150000"/>
              </a:lnSpc>
              <a:buBlip>
                <a:blip r:embed="rId3"/>
              </a:buBlip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762500" y="163008"/>
            <a:ext cx="196215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15557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802" y="751809"/>
            <a:ext cx="1205547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Blip>
                <a:blip r:embed="rId2"/>
              </a:buBlip>
            </a:pPr>
            <a:r>
              <a:rPr lang="en-US" sz="2800" dirty="0" err="1"/>
              <a:t>Caasaan</a:t>
            </a:r>
            <a:r>
              <a:rPr lang="en-US" sz="2800" dirty="0"/>
              <a:t> </a:t>
            </a:r>
            <a:r>
              <a:rPr lang="en-US" sz="2800" dirty="0" err="1"/>
              <a:t>sadarkaa</a:t>
            </a:r>
            <a:r>
              <a:rPr lang="en-US" sz="2800" dirty="0"/>
              <a:t> </a:t>
            </a:r>
            <a:r>
              <a:rPr lang="en-US" sz="2800" dirty="0" err="1"/>
              <a:t>waajjira</a:t>
            </a:r>
            <a:r>
              <a:rPr lang="en-US" sz="2800" dirty="0"/>
              <a:t> </a:t>
            </a:r>
            <a:r>
              <a:rPr lang="en-US" sz="2800" dirty="0" err="1"/>
              <a:t>Karooraa</a:t>
            </a:r>
            <a:r>
              <a:rPr lang="en-US" sz="2800" dirty="0"/>
              <a:t> fi </a:t>
            </a:r>
            <a:r>
              <a:rPr lang="en-US" sz="2800" dirty="0" err="1"/>
              <a:t>Misoomaa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godinaa</a:t>
            </a:r>
            <a:r>
              <a:rPr lang="en-US" sz="2800" dirty="0">
                <a:solidFill>
                  <a:srgbClr val="FF00FF"/>
                </a:solidFill>
              </a:rPr>
              <a:t> fi </a:t>
            </a:r>
            <a:r>
              <a:rPr lang="en-US" sz="2800" dirty="0" err="1">
                <a:solidFill>
                  <a:srgbClr val="FF00FF"/>
                </a:solidFill>
              </a:rPr>
              <a:t>bulchiinsa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magaalaa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akkaataa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caaseffama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komishiitiin</a:t>
            </a:r>
            <a:r>
              <a:rPr lang="en-US" sz="2800" dirty="0"/>
              <a:t> </a:t>
            </a:r>
            <a:r>
              <a:rPr lang="en-US" sz="2800" dirty="0" err="1"/>
              <a:t>qophaa’ee</a:t>
            </a:r>
            <a:r>
              <a:rPr lang="en-US" sz="2800" dirty="0"/>
              <a:t> </a:t>
            </a:r>
            <a:r>
              <a:rPr lang="en-US" sz="2800" dirty="0" err="1"/>
              <a:t>mirkanaa’ee</a:t>
            </a:r>
            <a:r>
              <a:rPr lang="en-US" sz="2800" dirty="0"/>
              <a:t> </a:t>
            </a:r>
            <a:r>
              <a:rPr lang="en-US" sz="2800" dirty="0" err="1"/>
              <a:t>akka</a:t>
            </a:r>
            <a:r>
              <a:rPr lang="en-US" sz="2800" dirty="0"/>
              <a:t> </a:t>
            </a:r>
            <a:r>
              <a:rPr lang="en-US" sz="2800" dirty="0" err="1"/>
              <a:t>gadi</a:t>
            </a:r>
            <a:r>
              <a:rPr lang="en-US" sz="2800" dirty="0"/>
              <a:t> </a:t>
            </a:r>
            <a:r>
              <a:rPr lang="en-US" sz="2800" dirty="0" err="1"/>
              <a:t>bu’uuf</a:t>
            </a:r>
            <a:r>
              <a:rPr lang="en-US" sz="2800" dirty="0"/>
              <a:t> </a:t>
            </a:r>
            <a:r>
              <a:rPr lang="en-US" sz="2800" dirty="0" err="1"/>
              <a:t>qaama</a:t>
            </a:r>
            <a:r>
              <a:rPr lang="en-US" sz="2800" dirty="0"/>
              <a:t> dhimmi </a:t>
            </a:r>
            <a:r>
              <a:rPr lang="en-US" sz="2800" dirty="0" err="1"/>
              <a:t>ilaallatu</a:t>
            </a:r>
            <a:r>
              <a:rPr lang="en-US" sz="2800" dirty="0"/>
              <a:t> </a:t>
            </a:r>
            <a:r>
              <a:rPr lang="en-US" sz="2800" dirty="0" err="1"/>
              <a:t>waliin</a:t>
            </a:r>
            <a:r>
              <a:rPr lang="en-US" sz="2800" dirty="0"/>
              <a:t> </a:t>
            </a:r>
            <a:r>
              <a:rPr lang="en-US" sz="2800" dirty="0" err="1"/>
              <a:t>hojjechuu</a:t>
            </a:r>
            <a:r>
              <a:rPr lang="en-US" sz="2800" dirty="0"/>
              <a:t>;</a:t>
            </a:r>
          </a:p>
          <a:p>
            <a:pPr marL="457200" lvl="0" indent="-457200" algn="just">
              <a:buBlip>
                <a:blip r:embed="rId2"/>
              </a:buBlip>
            </a:pPr>
            <a:r>
              <a:rPr lang="en-US" sz="2800" dirty="0" err="1"/>
              <a:t>Qindoominni</a:t>
            </a:r>
            <a:r>
              <a:rPr lang="en-US" sz="2800" dirty="0"/>
              <a:t> </a:t>
            </a:r>
            <a:r>
              <a:rPr lang="en-US" sz="2800" dirty="0" err="1"/>
              <a:t>hojii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dameewwan,dariktooreetii</a:t>
            </a:r>
            <a:r>
              <a:rPr lang="en-US" sz="2800" dirty="0">
                <a:solidFill>
                  <a:srgbClr val="FF00FF"/>
                </a:solidFill>
              </a:rPr>
              <a:t> fi </a:t>
            </a:r>
            <a:r>
              <a:rPr lang="en-US" sz="2800" dirty="0" err="1">
                <a:solidFill>
                  <a:srgbClr val="FF00FF"/>
                </a:solidFill>
              </a:rPr>
              <a:t>manneen</a:t>
            </a:r>
            <a:r>
              <a:rPr lang="en-US" sz="2800" dirty="0"/>
              <a:t> </a:t>
            </a:r>
            <a:r>
              <a:rPr lang="en-US" sz="2800" dirty="0" err="1"/>
              <a:t>hojii</a:t>
            </a:r>
            <a:r>
              <a:rPr lang="en-US" sz="2800" dirty="0"/>
              <a:t> </a:t>
            </a:r>
            <a:r>
              <a:rPr lang="en-US" sz="2800" dirty="0" err="1"/>
              <a:t>naannichaa</a:t>
            </a:r>
            <a:r>
              <a:rPr lang="en-US" sz="2800" dirty="0"/>
              <a:t> fi </a:t>
            </a:r>
            <a:r>
              <a:rPr lang="en-US" sz="2800" dirty="0" err="1"/>
              <a:t>caasaa</a:t>
            </a:r>
            <a:r>
              <a:rPr lang="en-US" sz="2800" dirty="0"/>
              <a:t> </a:t>
            </a:r>
            <a:r>
              <a:rPr lang="en-US" sz="2800" dirty="0" err="1"/>
              <a:t>sadrkaa</a:t>
            </a:r>
            <a:r>
              <a:rPr lang="en-US" sz="2800" dirty="0"/>
              <a:t> </a:t>
            </a:r>
            <a:r>
              <a:rPr lang="en-US" sz="2800" dirty="0" err="1"/>
              <a:t>sadarkaan</a:t>
            </a:r>
            <a:r>
              <a:rPr lang="en-US" sz="2800" dirty="0"/>
              <a:t>  </a:t>
            </a:r>
            <a:r>
              <a:rPr lang="en-US" sz="2800" dirty="0" err="1"/>
              <a:t>jiru</a:t>
            </a:r>
            <a:r>
              <a:rPr lang="en-US" sz="2800" dirty="0"/>
              <a:t> </a:t>
            </a:r>
            <a:r>
              <a:rPr lang="en-US" sz="2800" dirty="0" err="1"/>
              <a:t>waliin</a:t>
            </a:r>
            <a:r>
              <a:rPr lang="en-US" sz="2800" dirty="0"/>
              <a:t>  </a:t>
            </a:r>
            <a:r>
              <a:rPr lang="en-US" sz="2800" dirty="0" err="1"/>
              <a:t>akkaataa</a:t>
            </a:r>
            <a:r>
              <a:rPr lang="en-US" sz="2800" dirty="0"/>
              <a:t> </a:t>
            </a:r>
            <a:r>
              <a:rPr lang="en-US" sz="2800" dirty="0" err="1"/>
              <a:t>karoora</a:t>
            </a:r>
            <a:r>
              <a:rPr lang="en-US" sz="2800" dirty="0"/>
              <a:t> </a:t>
            </a:r>
            <a:r>
              <a:rPr lang="en-US" sz="2800" dirty="0" err="1"/>
              <a:t>naannoo</a:t>
            </a:r>
            <a:r>
              <a:rPr lang="en-US" sz="2800" dirty="0"/>
              <a:t> </a:t>
            </a:r>
            <a:r>
              <a:rPr lang="en-US" sz="2800" dirty="0" err="1"/>
              <a:t>hojii</a:t>
            </a:r>
            <a:r>
              <a:rPr lang="en-US" sz="2800" dirty="0"/>
              <a:t> </a:t>
            </a:r>
            <a:r>
              <a:rPr lang="en-US" sz="2800" dirty="0" err="1"/>
              <a:t>irra</a:t>
            </a:r>
            <a:r>
              <a:rPr lang="en-US" sz="2800" dirty="0"/>
              <a:t> </a:t>
            </a:r>
            <a:r>
              <a:rPr lang="en-US" sz="2800" dirty="0" err="1"/>
              <a:t>oolchuu</a:t>
            </a:r>
            <a:r>
              <a:rPr lang="en-US" sz="2800" dirty="0"/>
              <a:t> </a:t>
            </a:r>
            <a:r>
              <a:rPr lang="en-US" sz="2800" dirty="0" err="1"/>
              <a:t>danda’uun</a:t>
            </a:r>
            <a:r>
              <a:rPr lang="en-US" sz="2800" dirty="0"/>
              <a:t> </a:t>
            </a:r>
            <a:r>
              <a:rPr lang="en-US" sz="2800" dirty="0" err="1"/>
              <a:t>cimee</a:t>
            </a:r>
            <a:r>
              <a:rPr lang="en-US" sz="2800" dirty="0"/>
              <a:t> </a:t>
            </a:r>
            <a:r>
              <a:rPr lang="en-US" sz="2800" dirty="0" err="1"/>
              <a:t>akka</a:t>
            </a:r>
            <a:r>
              <a:rPr lang="en-US" sz="2800" dirty="0"/>
              <a:t> </a:t>
            </a:r>
            <a:r>
              <a:rPr lang="en-US" sz="2800" dirty="0" err="1"/>
              <a:t>deemuuf</a:t>
            </a:r>
            <a:r>
              <a:rPr lang="en-US" sz="2800" dirty="0"/>
              <a:t> </a:t>
            </a:r>
            <a:r>
              <a:rPr lang="en-US" sz="2800" dirty="0" err="1"/>
              <a:t>karoora</a:t>
            </a:r>
            <a:r>
              <a:rPr lang="en-US" sz="2800" dirty="0"/>
              <a:t> </a:t>
            </a:r>
            <a:r>
              <a:rPr lang="en-US" sz="2800" dirty="0" err="1"/>
              <a:t>qindoomina</a:t>
            </a:r>
            <a:r>
              <a:rPr lang="en-US" sz="2800" dirty="0"/>
              <a:t> </a:t>
            </a:r>
            <a:r>
              <a:rPr lang="en-US" sz="2800" dirty="0" err="1"/>
              <a:t>qopheeffachuun</a:t>
            </a:r>
            <a:r>
              <a:rPr lang="en-US" sz="2800" dirty="0"/>
              <a:t> </a:t>
            </a:r>
            <a:r>
              <a:rPr lang="en-US" sz="2800" dirty="0" err="1"/>
              <a:t>hojitti</a:t>
            </a:r>
            <a:r>
              <a:rPr lang="en-US" sz="2800" dirty="0"/>
              <a:t> </a:t>
            </a:r>
            <a:r>
              <a:rPr lang="en-US" sz="2800" dirty="0" err="1"/>
              <a:t>hiikuu</a:t>
            </a:r>
            <a:endParaRPr lang="en-US" sz="2800" dirty="0"/>
          </a:p>
          <a:p>
            <a:pPr marL="457200" indent="-457200" algn="just">
              <a:buBlip>
                <a:blip r:embed="rId2"/>
              </a:buBlip>
            </a:pPr>
            <a:r>
              <a:rPr lang="en-US" sz="2800" dirty="0"/>
              <a:t> </a:t>
            </a:r>
            <a:r>
              <a:rPr lang="en-US" sz="2800" dirty="0" err="1"/>
              <a:t>Istaandardii</a:t>
            </a:r>
            <a:r>
              <a:rPr lang="en-US" sz="2800" dirty="0"/>
              <a:t> </a:t>
            </a:r>
            <a:r>
              <a:rPr lang="en-US" sz="2800" dirty="0" err="1"/>
              <a:t>hojiiwwan</a:t>
            </a:r>
            <a:r>
              <a:rPr lang="en-US" sz="2800" dirty="0"/>
              <a:t>  </a:t>
            </a:r>
            <a:r>
              <a:rPr lang="en-US" sz="2800" dirty="0" err="1"/>
              <a:t>qopheeffachuun</a:t>
            </a:r>
            <a:r>
              <a:rPr lang="en-US" sz="2800" dirty="0"/>
              <a:t> </a:t>
            </a:r>
            <a:r>
              <a:rPr lang="en-US" sz="2800" dirty="0" err="1"/>
              <a:t>ittin</a:t>
            </a:r>
            <a:r>
              <a:rPr lang="en-US" sz="2800" dirty="0"/>
              <a:t> </a:t>
            </a:r>
            <a:r>
              <a:rPr lang="en-US" sz="2800" dirty="0" err="1"/>
              <a:t>hojjachuu</a:t>
            </a:r>
            <a:r>
              <a:rPr lang="en-US" sz="2800" dirty="0"/>
              <a:t>;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/>
              <a:t>Dhiyeessiin</a:t>
            </a:r>
            <a:r>
              <a:rPr lang="en-US" sz="2800" dirty="0"/>
              <a:t> </a:t>
            </a:r>
            <a:r>
              <a:rPr lang="en-US" sz="2800" dirty="0" err="1"/>
              <a:t>adda</a:t>
            </a:r>
            <a:r>
              <a:rPr lang="en-US" sz="2800" dirty="0"/>
              <a:t> </a:t>
            </a:r>
            <a:r>
              <a:rPr lang="en-US" sz="2800" dirty="0" err="1"/>
              <a:t>addaa</a:t>
            </a:r>
            <a:r>
              <a:rPr lang="en-US" sz="2800" dirty="0"/>
              <a:t> </a:t>
            </a:r>
            <a:r>
              <a:rPr lang="en-US" sz="2800" dirty="0" err="1"/>
              <a:t>hojiif</a:t>
            </a:r>
            <a:r>
              <a:rPr lang="en-US" sz="2800" dirty="0"/>
              <a:t> </a:t>
            </a:r>
            <a:r>
              <a:rPr lang="en-US" sz="2800" dirty="0" err="1"/>
              <a:t>barbaadamu</a:t>
            </a:r>
            <a:r>
              <a:rPr lang="en-US" sz="2800" dirty="0"/>
              <a:t> </a:t>
            </a:r>
            <a:r>
              <a:rPr lang="en-US" sz="2800" dirty="0" err="1"/>
              <a:t>yeroon</a:t>
            </a:r>
            <a:r>
              <a:rPr lang="en-US" sz="2800" dirty="0"/>
              <a:t> </a:t>
            </a:r>
            <a:r>
              <a:rPr lang="en-US" sz="2800" dirty="0" err="1"/>
              <a:t>akka</a:t>
            </a:r>
            <a:r>
              <a:rPr lang="en-US" sz="2800" dirty="0"/>
              <a:t> </a:t>
            </a:r>
            <a:r>
              <a:rPr lang="en-US" sz="2800" dirty="0" err="1"/>
              <a:t>dhiyaatuuf</a:t>
            </a:r>
            <a:r>
              <a:rPr lang="en-US" sz="2800" dirty="0"/>
              <a:t> </a:t>
            </a:r>
            <a:r>
              <a:rPr lang="en-US" sz="2800" dirty="0" err="1"/>
              <a:t>yaalii</a:t>
            </a:r>
            <a:r>
              <a:rPr lang="en-US" sz="2800" dirty="0"/>
              <a:t> </a:t>
            </a:r>
            <a:r>
              <a:rPr lang="en-US" sz="2800" dirty="0" err="1"/>
              <a:t>gochuu</a:t>
            </a:r>
            <a:endParaRPr lang="en-US" sz="28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>
                <a:solidFill>
                  <a:prstClr val="black"/>
                </a:solidFill>
              </a:rPr>
              <a:t>Rakkoo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kenna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tajaajilaa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komii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uummataa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ta’an</a:t>
            </a:r>
            <a:r>
              <a:rPr lang="en-US" sz="2800" dirty="0">
                <a:solidFill>
                  <a:prstClr val="black"/>
                </a:solidFill>
              </a:rPr>
              <a:t> fi </a:t>
            </a:r>
            <a:r>
              <a:rPr lang="en-US" sz="2800" dirty="0" err="1">
                <a:solidFill>
                  <a:prstClr val="black"/>
                </a:solidFill>
              </a:rPr>
              <a:t>kanneen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sirnawwa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ta’an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hanga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caasaa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gaditti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jiran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sirriitti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adda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baasuun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karoorsuu</a:t>
            </a:r>
            <a:endParaRPr lang="en-US" sz="2800" dirty="0">
              <a:solidFill>
                <a:prstClr val="black"/>
              </a:solidFill>
            </a:endParaRPr>
          </a:p>
          <a:p>
            <a:pPr marL="457200" indent="-457200" algn="just">
              <a:buBlip>
                <a:blip r:embed="rId3"/>
              </a:buBlip>
            </a:pPr>
            <a:endParaRPr lang="en-US" sz="2800" dirty="0"/>
          </a:p>
          <a:p>
            <a:pPr lvl="0" algn="just"/>
            <a:r>
              <a:rPr lang="en-US" sz="28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0" y="167034"/>
            <a:ext cx="205297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25</a:t>
            </a:r>
          </a:p>
        </p:txBody>
      </p:sp>
    </p:spTree>
    <p:extLst>
      <p:ext uri="{BB962C8B-B14F-4D97-AF65-F5344CB8AC3E}">
        <p14:creationId xmlns:p14="http://schemas.microsoft.com/office/powerpoint/2010/main" val="119810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591" y="743427"/>
            <a:ext cx="11929729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/>
              <a:t>Raawwi</a:t>
            </a:r>
            <a:r>
              <a:rPr lang="en-US" sz="2800" dirty="0"/>
              <a:t> karoora </a:t>
            </a:r>
            <a:r>
              <a:rPr lang="en-US" sz="2800" dirty="0" err="1"/>
              <a:t>kenna</a:t>
            </a:r>
            <a:r>
              <a:rPr lang="en-US" sz="2800" dirty="0"/>
              <a:t> </a:t>
            </a:r>
            <a:r>
              <a:rPr lang="en-US" sz="2800" dirty="0" err="1"/>
              <a:t>tajaajiilaa</a:t>
            </a:r>
            <a:r>
              <a:rPr lang="en-US" sz="2800" dirty="0"/>
              <a:t> mana hojii </a:t>
            </a:r>
            <a:r>
              <a:rPr lang="en-US" sz="2800" dirty="0" err="1"/>
              <a:t>kurmaana</a:t>
            </a:r>
            <a:r>
              <a:rPr lang="en-US" sz="2800" dirty="0"/>
              <a:t> </a:t>
            </a:r>
            <a:r>
              <a:rPr lang="en-US" sz="2800" dirty="0" err="1"/>
              <a:t>kurmaanaan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FF"/>
                </a:solidFill>
              </a:rPr>
              <a:t>hordoofu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madaalu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gamaggamuu</a:t>
            </a:r>
            <a:r>
              <a:rPr lang="en-US" sz="2800" dirty="0">
                <a:solidFill>
                  <a:srgbClr val="FF00FF"/>
                </a:solidFill>
              </a:rPr>
              <a:t> fi </a:t>
            </a:r>
            <a:r>
              <a:rPr lang="en-US" sz="2800" dirty="0" err="1">
                <a:solidFill>
                  <a:srgbClr val="FF00FF"/>
                </a:solidFill>
              </a:rPr>
              <a:t>qaama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ilaaluuf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/>
              <a:t>gabaasuu</a:t>
            </a:r>
            <a:endParaRPr lang="en-US" sz="28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/>
              <a:t>Tarreefamin</a:t>
            </a:r>
            <a:r>
              <a:rPr lang="en-US" sz="2800" dirty="0"/>
              <a:t> </a:t>
            </a:r>
            <a:r>
              <a:rPr lang="en-US" sz="2800" dirty="0" err="1"/>
              <a:t>gahee</a:t>
            </a:r>
            <a:r>
              <a:rPr lang="en-US" sz="2800" dirty="0"/>
              <a:t> </a:t>
            </a:r>
            <a:r>
              <a:rPr lang="en-US" sz="2800" dirty="0" err="1"/>
              <a:t>hojii</a:t>
            </a:r>
            <a:r>
              <a:rPr lang="en-US" sz="2800" dirty="0"/>
              <a:t> (job description) </a:t>
            </a:r>
            <a:r>
              <a:rPr lang="en-US" sz="2800" dirty="0" err="1"/>
              <a:t>hojjetaa</a:t>
            </a:r>
            <a:r>
              <a:rPr lang="en-US" sz="2800" dirty="0"/>
              <a:t> S/</a:t>
            </a:r>
            <a:r>
              <a:rPr lang="en-US" sz="2800" dirty="0" err="1"/>
              <a:t>Naannoo</a:t>
            </a:r>
            <a:r>
              <a:rPr lang="en-US" sz="2800" dirty="0"/>
              <a:t> </a:t>
            </a:r>
            <a:r>
              <a:rPr lang="en-US" sz="2800" dirty="0" err="1"/>
              <a:t>Godinaalee</a:t>
            </a:r>
            <a:r>
              <a:rPr lang="en-US" sz="2800" dirty="0"/>
              <a:t> fi B/</a:t>
            </a:r>
            <a:r>
              <a:rPr lang="en-US" sz="2800" dirty="0" err="1"/>
              <a:t>Magaalota</a:t>
            </a:r>
            <a:r>
              <a:rPr lang="en-US" sz="2800" dirty="0"/>
              <a:t>  adda </a:t>
            </a:r>
            <a:r>
              <a:rPr lang="en-US" sz="2800" dirty="0" err="1"/>
              <a:t>bahee</a:t>
            </a:r>
            <a:r>
              <a:rPr lang="en-US" sz="2800" dirty="0"/>
              <a:t> </a:t>
            </a:r>
            <a:r>
              <a:rPr lang="en-US" sz="2800" dirty="0" err="1"/>
              <a:t>akka</a:t>
            </a:r>
            <a:r>
              <a:rPr lang="en-US" sz="2800" dirty="0"/>
              <a:t> </a:t>
            </a:r>
            <a:r>
              <a:rPr lang="en-US" sz="2800" dirty="0" err="1"/>
              <a:t>kennamu</a:t>
            </a:r>
            <a:r>
              <a:rPr lang="en-US" sz="2800" dirty="0"/>
              <a:t> </a:t>
            </a:r>
            <a:r>
              <a:rPr lang="en-US" sz="2800" dirty="0" err="1"/>
              <a:t>gochuu</a:t>
            </a:r>
            <a:endParaRPr lang="en-US" sz="28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2800" dirty="0" err="1"/>
              <a:t>Raawwi</a:t>
            </a:r>
            <a:r>
              <a:rPr lang="en-US" sz="2800" dirty="0"/>
              <a:t> </a:t>
            </a:r>
            <a:r>
              <a:rPr lang="en-US" sz="2800" dirty="0" err="1"/>
              <a:t>hojii</a:t>
            </a:r>
            <a:r>
              <a:rPr lang="en-US" sz="2800" dirty="0"/>
              <a:t> </a:t>
            </a:r>
            <a:r>
              <a:rPr lang="en-US" sz="2800" dirty="0" err="1"/>
              <a:t>hojjetaa</a:t>
            </a:r>
            <a:r>
              <a:rPr lang="en-US" sz="2800" dirty="0"/>
              <a:t> s/</a:t>
            </a:r>
            <a:r>
              <a:rPr lang="en-US" sz="2800" dirty="0" err="1"/>
              <a:t>Naannoo,Godinaalee</a:t>
            </a:r>
            <a:r>
              <a:rPr lang="en-US" sz="2800" dirty="0"/>
              <a:t> fi B/</a:t>
            </a:r>
            <a:r>
              <a:rPr lang="en-US" sz="2800" dirty="0" err="1"/>
              <a:t>Magaalota</a:t>
            </a:r>
            <a:r>
              <a:rPr lang="en-US" sz="2800" dirty="0"/>
              <a:t> </a:t>
            </a:r>
            <a:r>
              <a:rPr lang="en-US" sz="2800" dirty="0" err="1"/>
              <a:t>ragaa</a:t>
            </a:r>
            <a:r>
              <a:rPr lang="en-US" sz="2800" dirty="0"/>
              <a:t> </a:t>
            </a:r>
            <a:r>
              <a:rPr lang="en-US" sz="2800" dirty="0" err="1"/>
              <a:t>itti</a:t>
            </a:r>
            <a:r>
              <a:rPr lang="en-US" sz="2800" dirty="0"/>
              <a:t> </a:t>
            </a:r>
            <a:r>
              <a:rPr lang="en-US" sz="2800" dirty="0" err="1"/>
              <a:t>fufiinsaan</a:t>
            </a:r>
            <a:r>
              <a:rPr lang="en-US" sz="2800" dirty="0"/>
              <a:t> </a:t>
            </a:r>
            <a:r>
              <a:rPr lang="en-US" sz="2800" dirty="0" err="1"/>
              <a:t>qabamaa</a:t>
            </a:r>
            <a:r>
              <a:rPr lang="en-US" sz="2800" dirty="0"/>
              <a:t> tureen </a:t>
            </a:r>
            <a:r>
              <a:rPr lang="en-US" sz="2800" dirty="0" err="1"/>
              <a:t>madaaluu</a:t>
            </a:r>
            <a:endParaRPr lang="en-US" sz="2800" dirty="0"/>
          </a:p>
          <a:p>
            <a:pPr marL="457200" lvl="0" indent="-457200" algn="just">
              <a:buBlip>
                <a:blip r:embed="rId2"/>
              </a:buBlip>
            </a:pPr>
            <a:r>
              <a:rPr lang="en-US" sz="2800" dirty="0" err="1"/>
              <a:t>Hojjettooti</a:t>
            </a:r>
            <a:r>
              <a:rPr lang="en-US" sz="2800" dirty="0"/>
              <a:t> </a:t>
            </a:r>
            <a:r>
              <a:rPr lang="en-US" sz="2800" dirty="0" err="1"/>
              <a:t>naamusa</a:t>
            </a:r>
            <a:r>
              <a:rPr lang="en-US" sz="2800" dirty="0"/>
              <a:t> </a:t>
            </a:r>
            <a:r>
              <a:rPr lang="en-US" sz="2800" dirty="0" err="1"/>
              <a:t>ogummaa</a:t>
            </a:r>
            <a:r>
              <a:rPr lang="en-US" sz="2800" dirty="0"/>
              <a:t> </a:t>
            </a:r>
            <a:r>
              <a:rPr lang="en-US" sz="2800" dirty="0" err="1"/>
              <a:t>iddoon</a:t>
            </a:r>
            <a:r>
              <a:rPr lang="en-US" sz="2800" dirty="0"/>
              <a:t> </a:t>
            </a:r>
            <a:r>
              <a:rPr lang="en-US" sz="2800" dirty="0" err="1"/>
              <a:t>hojii</a:t>
            </a:r>
            <a:r>
              <a:rPr lang="en-US" sz="2800" dirty="0"/>
              <a:t> </a:t>
            </a:r>
            <a:r>
              <a:rPr lang="en-US" sz="2800" dirty="0" err="1"/>
              <a:t>gaafatu</a:t>
            </a:r>
            <a:r>
              <a:rPr lang="en-US" sz="2800" dirty="0"/>
              <a:t> </a:t>
            </a:r>
            <a:r>
              <a:rPr lang="en-US" sz="2800" dirty="0" err="1"/>
              <a:t>kabajuun</a:t>
            </a:r>
            <a:r>
              <a:rPr lang="en-US" sz="2800" dirty="0"/>
              <a:t> </a:t>
            </a:r>
            <a:r>
              <a:rPr lang="en-US" sz="2800" dirty="0" err="1"/>
              <a:t>tajaajilli</a:t>
            </a:r>
            <a:r>
              <a:rPr lang="en-US" sz="2800" dirty="0"/>
              <a:t> </a:t>
            </a:r>
            <a:r>
              <a:rPr lang="en-US" sz="2800" dirty="0" err="1"/>
              <a:t>akka</a:t>
            </a:r>
            <a:r>
              <a:rPr lang="en-US" sz="2800" dirty="0"/>
              <a:t> </a:t>
            </a:r>
            <a:r>
              <a:rPr lang="en-US" sz="2800" dirty="0" err="1"/>
              <a:t>kennamuuf</a:t>
            </a:r>
            <a:r>
              <a:rPr lang="en-US" sz="2800" dirty="0"/>
              <a:t> </a:t>
            </a:r>
            <a:r>
              <a:rPr lang="en-US" sz="2800" dirty="0" err="1"/>
              <a:t>hordoffii</a:t>
            </a:r>
            <a:r>
              <a:rPr lang="en-US" sz="2800" dirty="0"/>
              <a:t> </a:t>
            </a:r>
            <a:r>
              <a:rPr lang="en-US" sz="2800" dirty="0" err="1"/>
              <a:t>taasisuu</a:t>
            </a:r>
            <a:r>
              <a:rPr lang="en-US" sz="2800" dirty="0"/>
              <a:t>, </a:t>
            </a:r>
            <a:r>
              <a:rPr lang="en-US" sz="2800" dirty="0" err="1"/>
              <a:t>tarkaanfii</a:t>
            </a:r>
            <a:r>
              <a:rPr lang="en-US" sz="2800" dirty="0"/>
              <a:t> </a:t>
            </a:r>
            <a:r>
              <a:rPr lang="en-US" sz="2800" dirty="0" err="1"/>
              <a:t>sirreeffamaa</a:t>
            </a:r>
            <a:r>
              <a:rPr lang="en-US" sz="2800" dirty="0"/>
              <a:t> </a:t>
            </a:r>
            <a:r>
              <a:rPr lang="en-US" sz="2800" dirty="0" err="1"/>
              <a:t>fudhachuu</a:t>
            </a:r>
            <a:endParaRPr lang="en-US" sz="2800" dirty="0"/>
          </a:p>
          <a:p>
            <a:pPr marL="457200" lvl="0" indent="-457200" algn="just">
              <a:buBlip>
                <a:blip r:embed="rId2"/>
              </a:buBlip>
            </a:pPr>
            <a:r>
              <a:rPr lang="en-US" sz="3200" dirty="0" err="1">
                <a:solidFill>
                  <a:prstClr val="black"/>
                </a:solidFill>
              </a:rPr>
              <a:t>Sakatta’insa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itti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quufinsa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tajaajilamtootaa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ragaa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guutuu</a:t>
            </a:r>
            <a:r>
              <a:rPr lang="en-US" sz="3200" dirty="0">
                <a:solidFill>
                  <a:srgbClr val="FF00FF"/>
                </a:solidFill>
              </a:rPr>
              <a:t> fi </a:t>
            </a:r>
            <a:r>
              <a:rPr lang="en-US" sz="3200" dirty="0" err="1">
                <a:solidFill>
                  <a:srgbClr val="FF00FF"/>
                </a:solidFill>
              </a:rPr>
              <a:t>haqa-qabeessa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ta’een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gaggeessuun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dokumantii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tokko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qopheessuu</a:t>
            </a:r>
            <a:r>
              <a:rPr lang="en-US" sz="3200" dirty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spcBef>
                <a:spcPts val="600"/>
              </a:spcBef>
              <a:buBlip>
                <a:blip r:embed="rId3"/>
              </a:buBlip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762500" y="119322"/>
            <a:ext cx="2350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26</a:t>
            </a:r>
          </a:p>
        </p:txBody>
      </p:sp>
    </p:spTree>
    <p:extLst>
      <p:ext uri="{BB962C8B-B14F-4D97-AF65-F5344CB8AC3E}">
        <p14:creationId xmlns:p14="http://schemas.microsoft.com/office/powerpoint/2010/main" val="417179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400" y="838202"/>
            <a:ext cx="1158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buBlip>
                <a:blip r:embed="rId2"/>
              </a:buBlip>
            </a:pPr>
            <a:r>
              <a:rPr lang="en-US" sz="3200" dirty="0" err="1"/>
              <a:t>Qabiinsa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ragaa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hojjettoota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/>
              <a:t> </a:t>
            </a:r>
            <a:r>
              <a:rPr lang="en-US" sz="3200" dirty="0" err="1"/>
              <a:t>ammayeessuu</a:t>
            </a:r>
            <a:r>
              <a:rPr lang="en-US" sz="3200" dirty="0"/>
              <a:t> </a:t>
            </a:r>
          </a:p>
          <a:p>
            <a:pPr marL="457200" lvl="0" indent="-457200" algn="just">
              <a:lnSpc>
                <a:spcPct val="150000"/>
              </a:lnSpc>
              <a:buBlip>
                <a:blip r:embed="rId2"/>
              </a:buBlip>
            </a:pPr>
            <a:r>
              <a:rPr lang="en-US" sz="3200" dirty="0" err="1"/>
              <a:t>Hojjetaan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sa’aatii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hojii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mootummaa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kabajuun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/>
              <a:t>tajaajila</a:t>
            </a:r>
            <a:r>
              <a:rPr lang="en-US" sz="3200" dirty="0"/>
              <a:t> </a:t>
            </a:r>
            <a:r>
              <a:rPr lang="en-US" sz="3200" dirty="0" err="1"/>
              <a:t>kenna</a:t>
            </a:r>
            <a:r>
              <a:rPr lang="en-US" sz="3200" dirty="0"/>
              <a:t> </a:t>
            </a:r>
            <a:r>
              <a:rPr lang="en-US" sz="3200" dirty="0" err="1"/>
              <a:t>jiraachuu</a:t>
            </a:r>
            <a:r>
              <a:rPr lang="en-US" sz="3200" dirty="0"/>
              <a:t> </a:t>
            </a:r>
            <a:r>
              <a:rPr lang="en-US" sz="3200" dirty="0" err="1"/>
              <a:t>hordoffuu</a:t>
            </a:r>
            <a:r>
              <a:rPr lang="en-US" sz="3200" dirty="0"/>
              <a:t> fi </a:t>
            </a:r>
            <a:r>
              <a:rPr lang="en-US" sz="3200" dirty="0" err="1"/>
              <a:t>bakka</a:t>
            </a:r>
            <a:r>
              <a:rPr lang="en-US" sz="3200" dirty="0"/>
              <a:t> </a:t>
            </a:r>
            <a:r>
              <a:rPr lang="en-US" sz="3200" dirty="0" err="1"/>
              <a:t>rakkoon</a:t>
            </a:r>
            <a:r>
              <a:rPr lang="en-US" sz="3200" dirty="0"/>
              <a:t> </a:t>
            </a:r>
            <a:r>
              <a:rPr lang="en-US" sz="3200" dirty="0" err="1"/>
              <a:t>jirutti</a:t>
            </a:r>
            <a:r>
              <a:rPr lang="en-US" sz="3200" dirty="0"/>
              <a:t>  </a:t>
            </a:r>
            <a:r>
              <a:rPr lang="en-US" sz="3200" dirty="0" err="1"/>
              <a:t>tarkaanfii</a:t>
            </a:r>
            <a:r>
              <a:rPr lang="en-US" sz="3200" dirty="0"/>
              <a:t> </a:t>
            </a:r>
            <a:r>
              <a:rPr lang="en-US" sz="3200" dirty="0" err="1"/>
              <a:t>sirreeffamaa</a:t>
            </a:r>
            <a:r>
              <a:rPr lang="en-US" sz="3200" dirty="0"/>
              <a:t> </a:t>
            </a:r>
            <a:r>
              <a:rPr lang="en-US" sz="3200" dirty="0" err="1"/>
              <a:t>fudhachuu</a:t>
            </a:r>
            <a:r>
              <a:rPr lang="en-US" sz="3200" dirty="0"/>
              <a:t>.</a:t>
            </a:r>
          </a:p>
          <a:p>
            <a:pPr marL="457200" lvl="0" indent="-457200" algn="just">
              <a:lnSpc>
                <a:spcPct val="150000"/>
              </a:lnSpc>
              <a:buBlip>
                <a:blip r:embed="rId2"/>
              </a:buBlip>
            </a:pPr>
            <a:r>
              <a:rPr lang="en-US" sz="3200" dirty="0" err="1"/>
              <a:t>Hojjettooti</a:t>
            </a:r>
            <a:r>
              <a:rPr lang="en-US" sz="3200" dirty="0"/>
              <a:t> </a:t>
            </a:r>
            <a:r>
              <a:rPr lang="en-US" sz="3200" dirty="0" err="1"/>
              <a:t>komishinichaa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karoora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torbanii</a:t>
            </a:r>
            <a:r>
              <a:rPr lang="en-US" sz="3200" dirty="0">
                <a:solidFill>
                  <a:srgbClr val="FF00FF"/>
                </a:solidFill>
              </a:rPr>
              <a:t>, </a:t>
            </a:r>
            <a:r>
              <a:rPr lang="en-US" sz="3200" dirty="0" err="1">
                <a:solidFill>
                  <a:srgbClr val="FF00FF"/>
                </a:solidFill>
              </a:rPr>
              <a:t>Ji’aa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kurmaanaa</a:t>
            </a:r>
            <a:r>
              <a:rPr lang="en-US" sz="3200" dirty="0">
                <a:solidFill>
                  <a:srgbClr val="FF00FF"/>
                </a:solidFill>
              </a:rPr>
              <a:t> fi </a:t>
            </a:r>
            <a:r>
              <a:rPr lang="en-US" sz="3200" dirty="0" err="1">
                <a:solidFill>
                  <a:srgbClr val="FF00FF"/>
                </a:solidFill>
              </a:rPr>
              <a:t>waggaa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akka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qopheeffatan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hordofuu</a:t>
            </a:r>
            <a:r>
              <a:rPr lang="en-US" sz="3200" dirty="0"/>
              <a:t>.</a:t>
            </a:r>
          </a:p>
          <a:p>
            <a:pPr marL="457200" lvl="0" indent="-457200" algn="just">
              <a:lnSpc>
                <a:spcPct val="150000"/>
              </a:lnSpc>
              <a:buBlip>
                <a:blip r:embed="rId2"/>
              </a:buBlip>
            </a:pPr>
            <a:r>
              <a:rPr lang="en-US" sz="3200" dirty="0" err="1"/>
              <a:t>Marii</a:t>
            </a:r>
            <a:r>
              <a:rPr lang="en-US" sz="3200" dirty="0"/>
              <a:t>  </a:t>
            </a:r>
            <a:r>
              <a:rPr lang="en-US" sz="3200" dirty="0" err="1"/>
              <a:t>kenna</a:t>
            </a:r>
            <a:r>
              <a:rPr lang="en-US" sz="3200" dirty="0"/>
              <a:t> </a:t>
            </a:r>
            <a:r>
              <a:rPr lang="en-US" sz="3200" dirty="0" err="1"/>
              <a:t>tajaajilaa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torban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torbaniin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idileessuu</a:t>
            </a:r>
            <a:r>
              <a:rPr lang="en-US" sz="32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0" y="177197"/>
            <a:ext cx="242510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67622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1219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ts val="600"/>
              </a:spcBef>
            </a:pPr>
            <a:r>
              <a:rPr lang="en-US" sz="3200" b="1" dirty="0">
                <a:solidFill>
                  <a:srgbClr val="002060"/>
                </a:solidFill>
              </a:rPr>
              <a:t>7.</a:t>
            </a:r>
            <a:r>
              <a:rPr lang="x-none" sz="3200" b="1" dirty="0">
                <a:solidFill>
                  <a:srgbClr val="002060"/>
                </a:solidFill>
              </a:rPr>
              <a:t>Tooftaa Raawwii </a:t>
            </a:r>
            <a:endParaRPr lang="en-US" sz="3200" b="1" i="1" dirty="0">
              <a:solidFill>
                <a:srgbClr val="002060"/>
              </a:solidFill>
            </a:endParaRP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/>
              <a:t>Karoora</a:t>
            </a:r>
            <a:r>
              <a:rPr lang="en-GB" sz="3200" dirty="0"/>
              <a:t> </a:t>
            </a:r>
            <a:r>
              <a:rPr lang="en-GB" sz="3200" dirty="0" err="1"/>
              <a:t>tiraanisformeeshinii</a:t>
            </a:r>
            <a:r>
              <a:rPr lang="en-GB" sz="3200" dirty="0"/>
              <a:t> </a:t>
            </a:r>
            <a:r>
              <a:rPr lang="en-GB" sz="3200" dirty="0" err="1"/>
              <a:t>kenna</a:t>
            </a:r>
            <a:r>
              <a:rPr lang="en-GB" sz="3200" dirty="0"/>
              <a:t> </a:t>
            </a:r>
            <a:r>
              <a:rPr lang="en-GB" sz="3200" dirty="0" err="1"/>
              <a:t>tajaajilaa</a:t>
            </a:r>
            <a:r>
              <a:rPr lang="en-GB" sz="3200" dirty="0"/>
              <a:t> </a:t>
            </a:r>
            <a:r>
              <a:rPr lang="en-GB" sz="3200" dirty="0" err="1"/>
              <a:t>qophaa’e</a:t>
            </a:r>
            <a:r>
              <a:rPr lang="en-GB" sz="3200" dirty="0"/>
              <a:t> kana </a:t>
            </a:r>
            <a:r>
              <a:rPr lang="en-GB" sz="3200" dirty="0" err="1"/>
              <a:t>hoggansa</a:t>
            </a:r>
            <a:r>
              <a:rPr lang="en-GB" sz="3200" dirty="0"/>
              <a:t> fi </a:t>
            </a:r>
            <a:r>
              <a:rPr lang="en-GB" sz="3200" dirty="0" err="1"/>
              <a:t>caasaa</a:t>
            </a:r>
            <a:r>
              <a:rPr lang="en-GB" sz="3200" dirty="0"/>
              <a:t> </a:t>
            </a:r>
            <a:r>
              <a:rPr lang="en-GB" sz="3200" dirty="0" err="1"/>
              <a:t>sadarkaan</a:t>
            </a:r>
            <a:r>
              <a:rPr lang="en-GB" sz="3200" dirty="0"/>
              <a:t> </a:t>
            </a:r>
            <a:r>
              <a:rPr lang="en-GB" sz="3200" dirty="0" err="1"/>
              <a:t>jiru</a:t>
            </a:r>
            <a:r>
              <a:rPr lang="en-GB" sz="3200" dirty="0"/>
              <a:t>, </a:t>
            </a:r>
            <a:r>
              <a:rPr lang="en-GB" sz="3200" dirty="0" err="1">
                <a:solidFill>
                  <a:srgbClr val="FF00FF"/>
                </a:solidFill>
              </a:rPr>
              <a:t>manajimantii</a:t>
            </a:r>
            <a:r>
              <a:rPr lang="en-GB" sz="3200" dirty="0">
                <a:solidFill>
                  <a:srgbClr val="FF00FF"/>
                </a:solidFill>
              </a:rPr>
              <a:t> fi </a:t>
            </a:r>
            <a:r>
              <a:rPr lang="en-GB" sz="3200" dirty="0" err="1">
                <a:solidFill>
                  <a:srgbClr val="FF00FF"/>
                </a:solidFill>
              </a:rPr>
              <a:t>raawwatootaaf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/>
              <a:t>dhiyessuun</a:t>
            </a:r>
            <a:r>
              <a:rPr lang="en-GB" sz="3200" dirty="0"/>
              <a:t> </a:t>
            </a:r>
            <a:r>
              <a:rPr lang="en-GB" sz="3200" dirty="0" err="1"/>
              <a:t>irratti</a:t>
            </a:r>
            <a:r>
              <a:rPr lang="en-GB" sz="3200" dirty="0"/>
              <a:t> </a:t>
            </a:r>
            <a:r>
              <a:rPr lang="en-GB" sz="3200" dirty="0" err="1"/>
              <a:t>walii</a:t>
            </a:r>
            <a:r>
              <a:rPr lang="en-GB" sz="3200" dirty="0"/>
              <a:t> </a:t>
            </a:r>
            <a:r>
              <a:rPr lang="en-GB" sz="3200" dirty="0" err="1"/>
              <a:t>galuun</a:t>
            </a:r>
            <a:r>
              <a:rPr lang="en-GB" sz="3200" dirty="0"/>
              <a:t> </a:t>
            </a:r>
            <a:r>
              <a:rPr lang="en-GB" sz="3200" dirty="0" err="1"/>
              <a:t>hunduu</a:t>
            </a:r>
            <a:r>
              <a:rPr lang="en-GB" sz="3200" dirty="0"/>
              <a:t> </a:t>
            </a:r>
            <a:r>
              <a:rPr lang="en-GB" sz="3200" dirty="0" err="1"/>
              <a:t>akka</a:t>
            </a:r>
            <a:r>
              <a:rPr lang="en-GB" sz="3200" dirty="0"/>
              <a:t> </a:t>
            </a:r>
            <a:r>
              <a:rPr lang="en-GB" sz="3200" dirty="0" err="1"/>
              <a:t>miira</a:t>
            </a:r>
            <a:r>
              <a:rPr lang="en-GB" sz="3200" dirty="0"/>
              <a:t> </a:t>
            </a:r>
            <a:r>
              <a:rPr lang="en-GB" sz="3200" dirty="0" err="1"/>
              <a:t>tokkoon</a:t>
            </a:r>
            <a:r>
              <a:rPr lang="en-GB" sz="3200" dirty="0"/>
              <a:t> </a:t>
            </a:r>
            <a:r>
              <a:rPr lang="en-GB" sz="3200" dirty="0" err="1"/>
              <a:t>hojii</a:t>
            </a:r>
            <a:r>
              <a:rPr lang="en-GB" sz="3200" dirty="0"/>
              <a:t> </a:t>
            </a:r>
            <a:r>
              <a:rPr lang="en-GB" sz="3200" dirty="0" err="1"/>
              <a:t>irra</a:t>
            </a:r>
            <a:r>
              <a:rPr lang="en-GB" sz="3200" dirty="0"/>
              <a:t> </a:t>
            </a:r>
            <a:r>
              <a:rPr lang="en-GB" sz="3200" dirty="0" err="1"/>
              <a:t>oolchu</a:t>
            </a:r>
            <a:r>
              <a:rPr lang="en-GB" sz="3200" dirty="0"/>
              <a:t> </a:t>
            </a:r>
            <a:r>
              <a:rPr lang="en-GB" sz="3200" dirty="0" err="1"/>
              <a:t>taasisuu</a:t>
            </a:r>
            <a:r>
              <a:rPr lang="en-GB" sz="3200" dirty="0"/>
              <a:t>;</a:t>
            </a:r>
            <a:endParaRPr lang="en-US" sz="32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/>
              <a:t>Karoora</a:t>
            </a:r>
            <a:r>
              <a:rPr lang="en-GB" sz="3200" dirty="0"/>
              <a:t> </a:t>
            </a:r>
            <a:r>
              <a:rPr lang="en-GB" sz="3200" dirty="0" err="1"/>
              <a:t>qophaaye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taaksifoorsii</a:t>
            </a:r>
            <a:r>
              <a:rPr lang="en-GB" sz="3200" dirty="0"/>
              <a:t> </a:t>
            </a:r>
            <a:r>
              <a:rPr lang="en-GB" sz="3200" dirty="0" err="1"/>
              <a:t>naannoof</a:t>
            </a:r>
            <a:r>
              <a:rPr lang="en-GB" sz="3200" dirty="0"/>
              <a:t> </a:t>
            </a:r>
            <a:r>
              <a:rPr lang="en-GB" sz="3200" dirty="0" err="1"/>
              <a:t>dhiyeessuun</a:t>
            </a:r>
            <a:r>
              <a:rPr lang="en-GB" sz="3200" dirty="0"/>
              <a:t> </a:t>
            </a:r>
            <a:r>
              <a:rPr lang="en-GB" sz="3200" dirty="0" err="1"/>
              <a:t>hojii</a:t>
            </a:r>
            <a:r>
              <a:rPr lang="en-GB" sz="3200" dirty="0"/>
              <a:t> </a:t>
            </a:r>
            <a:r>
              <a:rPr lang="en-GB" sz="3200" dirty="0" err="1"/>
              <a:t>irra</a:t>
            </a:r>
            <a:r>
              <a:rPr lang="en-GB" sz="3200" dirty="0"/>
              <a:t> </a:t>
            </a:r>
            <a:r>
              <a:rPr lang="en-GB" sz="3200" dirty="0" err="1"/>
              <a:t>oolchuu</a:t>
            </a:r>
            <a:r>
              <a:rPr lang="en-GB" sz="3200" dirty="0"/>
              <a:t>;</a:t>
            </a:r>
            <a:endParaRPr lang="en-US" sz="32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/>
              <a:t>Koree</a:t>
            </a:r>
            <a:r>
              <a:rPr lang="en-GB" sz="3200" dirty="0"/>
              <a:t> </a:t>
            </a:r>
            <a:r>
              <a:rPr lang="en-GB" sz="3200" dirty="0" err="1"/>
              <a:t>Hordoffii</a:t>
            </a:r>
            <a:r>
              <a:rPr lang="en-GB" sz="3200" dirty="0"/>
              <a:t> </a:t>
            </a:r>
            <a:r>
              <a:rPr lang="en-GB" sz="3200" dirty="0" err="1"/>
              <a:t>Raawwii</a:t>
            </a:r>
            <a:r>
              <a:rPr lang="en-GB" sz="3200" dirty="0"/>
              <a:t> </a:t>
            </a:r>
            <a:r>
              <a:rPr lang="en-GB" sz="3200" dirty="0" err="1"/>
              <a:t>Tajaajilaa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Hundeessuu</a:t>
            </a:r>
            <a:r>
              <a:rPr lang="en-GB" sz="3200" dirty="0"/>
              <a:t>;</a:t>
            </a:r>
            <a:endParaRPr lang="en-US" sz="3200" dirty="0"/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/>
              <a:t>Cheekliistii</a:t>
            </a:r>
            <a:r>
              <a:rPr lang="en-GB" sz="3200" dirty="0"/>
              <a:t> </a:t>
            </a:r>
            <a:r>
              <a:rPr lang="en-GB" sz="3200" dirty="0" err="1"/>
              <a:t>taa’e</a:t>
            </a:r>
            <a:r>
              <a:rPr lang="en-GB" sz="3200" dirty="0"/>
              <a:t> </a:t>
            </a:r>
            <a:r>
              <a:rPr lang="en-GB" sz="3200" dirty="0" err="1"/>
              <a:t>irratti</a:t>
            </a:r>
            <a:r>
              <a:rPr lang="en-GB" sz="3200" dirty="0"/>
              <a:t> </a:t>
            </a:r>
            <a:r>
              <a:rPr lang="en-GB" sz="3200" dirty="0" err="1"/>
              <a:t>hundaa’uun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gamaaggama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sadarkaa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hundatti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gaggeesuu</a:t>
            </a:r>
            <a:r>
              <a:rPr lang="en-GB" sz="3200" dirty="0">
                <a:solidFill>
                  <a:srgbClr val="FF00FF"/>
                </a:solidFill>
              </a:rPr>
              <a:t>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GB" sz="3200" dirty="0" err="1">
                <a:solidFill>
                  <a:srgbClr val="FF00FF"/>
                </a:solidFill>
              </a:rPr>
              <a:t>Deeggarsaa</a:t>
            </a:r>
            <a:r>
              <a:rPr lang="en-GB" sz="3200" dirty="0">
                <a:solidFill>
                  <a:srgbClr val="FF00FF"/>
                </a:solidFill>
              </a:rPr>
              <a:t> fi </a:t>
            </a:r>
            <a:r>
              <a:rPr lang="en-GB" sz="3200" dirty="0" err="1">
                <a:solidFill>
                  <a:srgbClr val="FF00FF"/>
                </a:solidFill>
              </a:rPr>
              <a:t>hordoffii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tasaa</a:t>
            </a:r>
            <a:r>
              <a:rPr lang="en-GB" sz="3200" dirty="0"/>
              <a:t>, </a:t>
            </a:r>
            <a:r>
              <a:rPr lang="en-GB" sz="3200" dirty="0" err="1"/>
              <a:t>kallattii</a:t>
            </a:r>
            <a:r>
              <a:rPr lang="en-GB" sz="3200" dirty="0"/>
              <a:t> fi </a:t>
            </a:r>
            <a:r>
              <a:rPr lang="en-GB" sz="3200" dirty="0" err="1"/>
              <a:t>alkallattii</a:t>
            </a:r>
            <a:r>
              <a:rPr lang="en-GB" sz="3200" dirty="0"/>
              <a:t>  </a:t>
            </a:r>
            <a:r>
              <a:rPr lang="en-GB" sz="3200" dirty="0" err="1"/>
              <a:t>itti</a:t>
            </a:r>
            <a:r>
              <a:rPr lang="en-GB" sz="3200" dirty="0"/>
              <a:t> </a:t>
            </a:r>
            <a:r>
              <a:rPr lang="en-GB" sz="3200" dirty="0" err="1"/>
              <a:t>fufiinsa</a:t>
            </a:r>
            <a:r>
              <a:rPr lang="en-GB" sz="3200" dirty="0"/>
              <a:t> </a:t>
            </a:r>
            <a:r>
              <a:rPr lang="en-GB" sz="3200" dirty="0" err="1"/>
              <a:t>qabu</a:t>
            </a:r>
            <a:r>
              <a:rPr lang="en-GB" sz="3200" dirty="0"/>
              <a:t> </a:t>
            </a:r>
            <a:r>
              <a:rPr lang="en-GB" sz="3200" dirty="0" err="1"/>
              <a:t>kurmaana</a:t>
            </a:r>
            <a:r>
              <a:rPr lang="en-GB" sz="3200" dirty="0"/>
              <a:t> </a:t>
            </a:r>
            <a:r>
              <a:rPr lang="en-GB" sz="3200" dirty="0" err="1"/>
              <a:t>kurmaanaan</a:t>
            </a:r>
            <a:r>
              <a:rPr lang="en-GB" sz="3200" dirty="0"/>
              <a:t>  </a:t>
            </a:r>
            <a:r>
              <a:rPr lang="en-GB" sz="3200" dirty="0" err="1"/>
              <a:t>taasisuu</a:t>
            </a:r>
            <a:r>
              <a:rPr lang="en-GB" sz="3200" dirty="0"/>
              <a:t>;</a:t>
            </a:r>
            <a:endParaRPr lang="en-US" sz="32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3824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618" y="1175829"/>
            <a:ext cx="113547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3600" b="1">
                <a:solidFill>
                  <a:srgbClr val="002060"/>
                </a:solidFill>
              </a:rPr>
              <a:t>1. </a:t>
            </a:r>
            <a:r>
              <a:rPr lang="x-none" sz="3600" b="1" dirty="0">
                <a:solidFill>
                  <a:srgbClr val="002060"/>
                </a:solidFill>
              </a:rPr>
              <a:t>Seensa </a:t>
            </a:r>
            <a:endParaRPr lang="en-US" sz="4400" b="1" dirty="0">
              <a:solidFill>
                <a:srgbClr val="002060"/>
              </a:solidFill>
            </a:endParaRPr>
          </a:p>
          <a:p>
            <a:pPr algn="just"/>
            <a:r>
              <a:rPr lang="en-US" sz="3600" dirty="0" err="1"/>
              <a:t>Mootummaan</a:t>
            </a:r>
            <a:r>
              <a:rPr lang="en-US" sz="3600" dirty="0"/>
              <a:t> </a:t>
            </a:r>
            <a:r>
              <a:rPr lang="en-US" sz="3600" dirty="0" err="1"/>
              <a:t>fedhii</a:t>
            </a:r>
            <a:r>
              <a:rPr lang="en-US" sz="3600" dirty="0"/>
              <a:t> </a:t>
            </a:r>
            <a:r>
              <a:rPr lang="en-US" sz="3600" dirty="0" err="1"/>
              <a:t>lammiilee</a:t>
            </a:r>
            <a:r>
              <a:rPr lang="en-US" sz="3600" dirty="0"/>
              <a:t> </a:t>
            </a:r>
            <a:r>
              <a:rPr lang="en-US" sz="3600" dirty="0" err="1"/>
              <a:t>guutuuf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00FF"/>
                </a:solidFill>
              </a:rPr>
              <a:t>misooma</a:t>
            </a:r>
            <a:r>
              <a:rPr lang="en-US" sz="3600" dirty="0">
                <a:solidFill>
                  <a:srgbClr val="FF00FF"/>
                </a:solidFill>
              </a:rPr>
              <a:t>, </a:t>
            </a:r>
            <a:r>
              <a:rPr lang="en-US" sz="3600" dirty="0" err="1">
                <a:solidFill>
                  <a:srgbClr val="FF00FF"/>
                </a:solidFill>
              </a:rPr>
              <a:t>nageenya</a:t>
            </a:r>
            <a:r>
              <a:rPr lang="en-US" sz="3600" dirty="0">
                <a:solidFill>
                  <a:srgbClr val="FF00FF"/>
                </a:solidFill>
              </a:rPr>
              <a:t>, </a:t>
            </a:r>
            <a:r>
              <a:rPr lang="en-US" sz="3600" dirty="0" err="1">
                <a:solidFill>
                  <a:srgbClr val="FF00FF"/>
                </a:solidFill>
              </a:rPr>
              <a:t>olaantummaa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seeraa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mirkaneessuu</a:t>
            </a:r>
            <a:r>
              <a:rPr lang="en-US" sz="3600" dirty="0"/>
              <a:t> </a:t>
            </a:r>
            <a:r>
              <a:rPr lang="en-US" sz="3600" dirty="0" err="1"/>
              <a:t>akkasumas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00FF"/>
                </a:solidFill>
              </a:rPr>
              <a:t>tajaajila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qaqabamaa</a:t>
            </a:r>
            <a:r>
              <a:rPr lang="en-US" sz="3600" dirty="0">
                <a:solidFill>
                  <a:srgbClr val="FF00FF"/>
                </a:solidFill>
              </a:rPr>
              <a:t>, </a:t>
            </a:r>
            <a:r>
              <a:rPr lang="en-US" sz="3600" dirty="0" err="1">
                <a:solidFill>
                  <a:srgbClr val="FF00FF"/>
                </a:solidFill>
              </a:rPr>
              <a:t>qulqulluu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ta’ee</a:t>
            </a:r>
            <a:r>
              <a:rPr lang="en-US" sz="3600" dirty="0">
                <a:solidFill>
                  <a:srgbClr val="FF00FF"/>
                </a:solidFill>
              </a:rPr>
              <a:t> fi </a:t>
            </a:r>
            <a:r>
              <a:rPr lang="en-US" sz="3600" dirty="0" err="1">
                <a:solidFill>
                  <a:srgbClr val="FF00FF"/>
                </a:solidFill>
              </a:rPr>
              <a:t>saffisa</a:t>
            </a:r>
            <a:r>
              <a:rPr lang="en-US" sz="3600" dirty="0">
                <a:solidFill>
                  <a:srgbClr val="FF00FF"/>
                </a:solidFill>
              </a:rPr>
              <a:t> qabu </a:t>
            </a:r>
            <a:r>
              <a:rPr lang="en-US" sz="3600" dirty="0" err="1">
                <a:solidFill>
                  <a:srgbClr val="FF00FF"/>
                </a:solidFill>
              </a:rPr>
              <a:t>kennuun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/>
              <a:t>itti </a:t>
            </a:r>
            <a:r>
              <a:rPr lang="en-US" sz="3600" dirty="0" err="1"/>
              <a:t>quufiinsa</a:t>
            </a:r>
            <a:r>
              <a:rPr lang="en-US" sz="3600" dirty="0"/>
              <a:t> </a:t>
            </a:r>
            <a:r>
              <a:rPr lang="en-US" sz="3600" dirty="0" err="1"/>
              <a:t>lammilee</a:t>
            </a:r>
            <a:r>
              <a:rPr lang="en-US" sz="3600" dirty="0"/>
              <a:t> </a:t>
            </a:r>
            <a:r>
              <a:rPr lang="en-US" sz="3600" dirty="0" err="1"/>
              <a:t>mirkaneessuun</a:t>
            </a:r>
            <a:r>
              <a:rPr lang="en-US" sz="3600" dirty="0"/>
              <a:t> </a:t>
            </a:r>
            <a:r>
              <a:rPr lang="en-US" sz="3600" dirty="0" err="1"/>
              <a:t>uummati</a:t>
            </a:r>
            <a:r>
              <a:rPr lang="en-US" sz="3600" dirty="0"/>
              <a:t> </a:t>
            </a:r>
            <a:r>
              <a:rPr lang="en-US" sz="3600" dirty="0" err="1"/>
              <a:t>hojiiwwan</a:t>
            </a:r>
            <a:r>
              <a:rPr lang="en-US" sz="3600" dirty="0"/>
              <a:t> </a:t>
            </a:r>
            <a:r>
              <a:rPr lang="en-US" sz="3600" dirty="0" err="1"/>
              <a:t>misoomaa</a:t>
            </a:r>
            <a:r>
              <a:rPr lang="en-US" sz="3600" dirty="0"/>
              <a:t> keessatti </a:t>
            </a:r>
            <a:r>
              <a:rPr lang="en-US" sz="3600" dirty="0" err="1"/>
              <a:t>abbummaan</a:t>
            </a:r>
            <a:r>
              <a:rPr lang="en-US" sz="3600" dirty="0"/>
              <a:t> akka </a:t>
            </a:r>
            <a:r>
              <a:rPr lang="en-US" sz="3600" dirty="0" err="1"/>
              <a:t>hirmaatu</a:t>
            </a:r>
            <a:r>
              <a:rPr lang="en-US" sz="3600" dirty="0"/>
              <a:t> </a:t>
            </a:r>
            <a:r>
              <a:rPr lang="en-US" sz="3600" dirty="0" err="1"/>
              <a:t>taasisuun</a:t>
            </a:r>
            <a:r>
              <a:rPr lang="en-US" sz="3600" dirty="0"/>
              <a:t> </a:t>
            </a:r>
            <a:r>
              <a:rPr lang="en-US" sz="3600" dirty="0" err="1"/>
              <a:t>guddina</a:t>
            </a:r>
            <a:r>
              <a:rPr lang="en-US" sz="3600" dirty="0"/>
              <a:t> </a:t>
            </a:r>
            <a:r>
              <a:rPr lang="en-US" sz="3600" dirty="0" err="1"/>
              <a:t>misooma</a:t>
            </a:r>
            <a:r>
              <a:rPr lang="en-US" sz="3600" dirty="0"/>
              <a:t> </a:t>
            </a:r>
            <a:r>
              <a:rPr lang="en-US" sz="3600" dirty="0" err="1"/>
              <a:t>hawaas</a:t>
            </a:r>
            <a:r>
              <a:rPr lang="en-US" sz="3600" dirty="0"/>
              <a:t>–</a:t>
            </a:r>
            <a:r>
              <a:rPr lang="en-US" sz="3600" dirty="0" err="1"/>
              <a:t>dinagdee</a:t>
            </a:r>
            <a:r>
              <a:rPr lang="en-US" sz="3600" dirty="0"/>
              <a:t>  </a:t>
            </a:r>
            <a:r>
              <a:rPr lang="en-US" sz="3600" dirty="0" err="1"/>
              <a:t>barbaadamu</a:t>
            </a:r>
            <a:r>
              <a:rPr lang="en-US" sz="3600" dirty="0"/>
              <a:t> </a:t>
            </a:r>
            <a:r>
              <a:rPr lang="en-US" sz="3600" dirty="0" err="1"/>
              <a:t>dhugoomsuutu</a:t>
            </a:r>
            <a:r>
              <a:rPr lang="en-US" sz="3600" dirty="0"/>
              <a:t> irraa </a:t>
            </a:r>
            <a:r>
              <a:rPr lang="en-US" sz="3600" dirty="0" err="1"/>
              <a:t>eegama</a:t>
            </a:r>
            <a:r>
              <a:rPr lang="en-US" sz="36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BF97D02-F583-B298-026D-2CB53A09F69D}"/>
              </a:ext>
            </a:extLst>
          </p:cNvPr>
          <p:cNvSpPr txBox="1"/>
          <p:nvPr/>
        </p:nvSpPr>
        <p:spPr>
          <a:xfrm>
            <a:off x="995424" y="238208"/>
            <a:ext cx="103593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x-none" sz="3600" b="1" dirty="0">
                <a:solidFill>
                  <a:srgbClr val="002060"/>
                </a:solidFill>
              </a:rPr>
              <a:t>Haala Waliigalaa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277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125" y="673597"/>
            <a:ext cx="11706947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GB" sz="2700" dirty="0" err="1">
                <a:solidFill>
                  <a:srgbClr val="FF00FF"/>
                </a:solidFill>
              </a:rPr>
              <a:t>Gabaasa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raawwii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kenna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>
                <a:solidFill>
                  <a:srgbClr val="FF00FF"/>
                </a:solidFill>
              </a:rPr>
              <a:t>tajaajilaa</a:t>
            </a:r>
            <a:r>
              <a:rPr lang="en-GB" sz="2700" dirty="0">
                <a:solidFill>
                  <a:srgbClr val="FF00FF"/>
                </a:solidFill>
              </a:rPr>
              <a:t> </a:t>
            </a:r>
            <a:r>
              <a:rPr lang="en-GB" sz="2700" dirty="0" err="1"/>
              <a:t>kurmaana</a:t>
            </a:r>
            <a:r>
              <a:rPr lang="en-GB" sz="2700" dirty="0"/>
              <a:t> </a:t>
            </a:r>
            <a:r>
              <a:rPr lang="en-GB" sz="2700" dirty="0" err="1"/>
              <a:t>kurmaanaan</a:t>
            </a:r>
            <a:r>
              <a:rPr lang="en-GB" sz="2700" dirty="0"/>
              <a:t> </a:t>
            </a:r>
            <a:r>
              <a:rPr lang="en-GB" sz="2700" dirty="0" err="1"/>
              <a:t>hoogganaa</a:t>
            </a:r>
            <a:r>
              <a:rPr lang="en-GB" sz="2700" dirty="0"/>
              <a:t> mana </a:t>
            </a:r>
            <a:r>
              <a:rPr lang="en-GB" sz="2700" dirty="0" err="1"/>
              <a:t>hojiif</a:t>
            </a:r>
            <a:r>
              <a:rPr lang="en-GB" sz="2700" dirty="0"/>
              <a:t>, </a:t>
            </a:r>
            <a:r>
              <a:rPr lang="en-GB" sz="2700" dirty="0" err="1"/>
              <a:t>Kilaasteraafii</a:t>
            </a:r>
            <a:r>
              <a:rPr lang="en-GB" sz="2700" dirty="0"/>
              <a:t> </a:t>
            </a:r>
            <a:r>
              <a:rPr lang="en-GB" sz="2700" dirty="0" err="1"/>
              <a:t>BPSMQNtiif</a:t>
            </a:r>
            <a:r>
              <a:rPr lang="en-GB" sz="2700" dirty="0"/>
              <a:t> </a:t>
            </a:r>
            <a:r>
              <a:rPr lang="en-GB" sz="2700" dirty="0" err="1"/>
              <a:t>dhiyeessuu</a:t>
            </a:r>
            <a:endParaRPr lang="en-US" sz="2700" dirty="0"/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700" dirty="0" err="1">
                <a:solidFill>
                  <a:srgbClr val="FF00FF"/>
                </a:solidFill>
              </a:rPr>
              <a:t>Istaandardii</a:t>
            </a:r>
            <a:r>
              <a:rPr lang="en-US" sz="2700" dirty="0">
                <a:solidFill>
                  <a:srgbClr val="FF00FF"/>
                </a:solidFill>
              </a:rPr>
              <a:t> </a:t>
            </a:r>
            <a:r>
              <a:rPr lang="en-US" sz="2700" dirty="0" err="1">
                <a:solidFill>
                  <a:srgbClr val="FF00FF"/>
                </a:solidFill>
              </a:rPr>
              <a:t>Tajaajila</a:t>
            </a:r>
            <a:r>
              <a:rPr lang="en-US" sz="2700" dirty="0">
                <a:solidFill>
                  <a:srgbClr val="FF00FF"/>
                </a:solidFill>
              </a:rPr>
              <a:t> </a:t>
            </a:r>
            <a:r>
              <a:rPr lang="en-US" sz="2700" dirty="0" err="1"/>
              <a:t>Xiqqaa</a:t>
            </a:r>
            <a:r>
              <a:rPr lang="en-US" sz="2700" dirty="0"/>
              <a:t> (Minimum Service Standard) </a:t>
            </a:r>
            <a:r>
              <a:rPr lang="en-US" sz="2700" dirty="0" err="1"/>
              <a:t>qopheessuun</a:t>
            </a:r>
            <a:r>
              <a:rPr lang="en-US" sz="2700" dirty="0"/>
              <a:t> </a:t>
            </a:r>
            <a:r>
              <a:rPr lang="en-US" sz="2700" dirty="0" err="1"/>
              <a:t>hojiirra</a:t>
            </a:r>
            <a:r>
              <a:rPr lang="en-US" sz="2700" dirty="0"/>
              <a:t> </a:t>
            </a:r>
            <a:r>
              <a:rPr lang="en-US" sz="2700" dirty="0" err="1"/>
              <a:t>oolchuu</a:t>
            </a:r>
            <a:r>
              <a:rPr lang="en-US" sz="2700" dirty="0"/>
              <a:t>;</a:t>
            </a:r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700" dirty="0" err="1">
                <a:solidFill>
                  <a:srgbClr val="FF00FF"/>
                </a:solidFill>
              </a:rPr>
              <a:t>Baasii</a:t>
            </a:r>
            <a:r>
              <a:rPr lang="en-US" sz="2700" dirty="0">
                <a:solidFill>
                  <a:srgbClr val="FF00FF"/>
                </a:solidFill>
              </a:rPr>
              <a:t> </a:t>
            </a:r>
            <a:r>
              <a:rPr lang="en-US" sz="2700" dirty="0" err="1">
                <a:solidFill>
                  <a:srgbClr val="FF00FF"/>
                </a:solidFill>
              </a:rPr>
              <a:t>xiqqeessuun</a:t>
            </a:r>
            <a:r>
              <a:rPr lang="en-US" sz="2700" dirty="0">
                <a:solidFill>
                  <a:srgbClr val="FF00FF"/>
                </a:solidFill>
              </a:rPr>
              <a:t> </a:t>
            </a:r>
            <a:r>
              <a:rPr lang="en-US" sz="2700" dirty="0" err="1"/>
              <a:t>baajatni</a:t>
            </a:r>
            <a:r>
              <a:rPr lang="en-US" sz="2700" dirty="0"/>
              <a:t> </a:t>
            </a:r>
            <a:r>
              <a:rPr lang="en-US" sz="2700" dirty="0" err="1"/>
              <a:t>hojiif</a:t>
            </a:r>
            <a:r>
              <a:rPr lang="en-US" sz="2700" dirty="0"/>
              <a:t> </a:t>
            </a:r>
            <a:r>
              <a:rPr lang="en-US" sz="2700" dirty="0" err="1"/>
              <a:t>ramadame</a:t>
            </a:r>
            <a:r>
              <a:rPr lang="en-US" sz="2700" dirty="0"/>
              <a:t> </a:t>
            </a:r>
            <a:r>
              <a:rPr lang="en-US" sz="2700" dirty="0" err="1"/>
              <a:t>sagantaa</a:t>
            </a:r>
            <a:r>
              <a:rPr lang="en-US" sz="2700" dirty="0"/>
              <a:t> fi </a:t>
            </a:r>
            <a:r>
              <a:rPr lang="en-US" sz="2700" dirty="0" err="1"/>
              <a:t>hojiiwwan</a:t>
            </a:r>
            <a:r>
              <a:rPr lang="en-US" sz="2700" dirty="0"/>
              <a:t> </a:t>
            </a:r>
            <a:r>
              <a:rPr lang="en-US" sz="2700" dirty="0" err="1"/>
              <a:t>barbaadamaniif</a:t>
            </a:r>
            <a:r>
              <a:rPr lang="en-US" sz="2700" dirty="0"/>
              <a:t> </a:t>
            </a:r>
            <a:r>
              <a:rPr lang="en-US" sz="2700" dirty="0" err="1"/>
              <a:t>qofa</a:t>
            </a:r>
            <a:r>
              <a:rPr lang="en-US" sz="2700" dirty="0"/>
              <a:t> </a:t>
            </a:r>
            <a:r>
              <a:rPr lang="en-US" sz="2700" dirty="0" err="1"/>
              <a:t>hojiirra</a:t>
            </a:r>
            <a:r>
              <a:rPr lang="en-US" sz="2700" dirty="0"/>
              <a:t> </a:t>
            </a:r>
            <a:r>
              <a:rPr lang="en-US" sz="2700" dirty="0" err="1"/>
              <a:t>ooluu</a:t>
            </a:r>
            <a:r>
              <a:rPr lang="en-US" sz="2700" dirty="0"/>
              <a:t> </a:t>
            </a:r>
            <a:r>
              <a:rPr lang="en-US" sz="2700" dirty="0" err="1"/>
              <a:t>isaa</a:t>
            </a:r>
            <a:r>
              <a:rPr lang="en-US" sz="2700" dirty="0"/>
              <a:t> </a:t>
            </a:r>
            <a:r>
              <a:rPr lang="en-US" sz="2700" dirty="0" err="1"/>
              <a:t>mirkaneeffachaa</a:t>
            </a:r>
            <a:r>
              <a:rPr lang="en-US" sz="2700" dirty="0"/>
              <a:t> </a:t>
            </a:r>
            <a:r>
              <a:rPr lang="en-US" sz="2700" dirty="0" err="1"/>
              <a:t>deemuun</a:t>
            </a:r>
            <a:r>
              <a:rPr lang="en-US" sz="2700" dirty="0"/>
              <a:t> </a:t>
            </a:r>
            <a:r>
              <a:rPr lang="en-US" sz="2700" dirty="0" err="1"/>
              <a:t>raawwii</a:t>
            </a:r>
            <a:r>
              <a:rPr lang="en-US" sz="2700" dirty="0"/>
              <a:t> </a:t>
            </a:r>
            <a:r>
              <a:rPr lang="en-US" sz="2700" dirty="0" err="1"/>
              <a:t>jiru</a:t>
            </a:r>
            <a:r>
              <a:rPr lang="en-US" sz="2700" dirty="0"/>
              <a:t> </a:t>
            </a:r>
            <a:r>
              <a:rPr lang="en-US" sz="2700" dirty="0" err="1"/>
              <a:t>madaalaa</a:t>
            </a:r>
            <a:r>
              <a:rPr lang="en-US" sz="2700" dirty="0"/>
              <a:t> </a:t>
            </a:r>
            <a:r>
              <a:rPr lang="en-US" sz="2700" dirty="0" err="1"/>
              <a:t>deemuu</a:t>
            </a:r>
            <a:r>
              <a:rPr lang="en-US" sz="2700" dirty="0"/>
              <a:t>.</a:t>
            </a:r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700" dirty="0" err="1">
                <a:solidFill>
                  <a:srgbClr val="FF00FF"/>
                </a:solidFill>
              </a:rPr>
              <a:t>Raawwii</a:t>
            </a:r>
            <a:r>
              <a:rPr lang="en-US" sz="2700" dirty="0">
                <a:solidFill>
                  <a:srgbClr val="FF00FF"/>
                </a:solidFill>
              </a:rPr>
              <a:t> </a:t>
            </a:r>
            <a:r>
              <a:rPr lang="en-US" sz="2700" dirty="0" err="1">
                <a:solidFill>
                  <a:srgbClr val="FF00FF"/>
                </a:solidFill>
              </a:rPr>
              <a:t>gaarii</a:t>
            </a:r>
            <a:r>
              <a:rPr lang="en-US" sz="2700" dirty="0">
                <a:solidFill>
                  <a:srgbClr val="FF00FF"/>
                </a:solidFill>
              </a:rPr>
              <a:t> </a:t>
            </a:r>
            <a:r>
              <a:rPr lang="en-US" sz="2700" dirty="0" err="1">
                <a:solidFill>
                  <a:srgbClr val="FF00FF"/>
                </a:solidFill>
              </a:rPr>
              <a:t>jajjabeessaa</a:t>
            </a:r>
            <a:r>
              <a:rPr lang="en-US" sz="2700" dirty="0">
                <a:solidFill>
                  <a:srgbClr val="FF00FF"/>
                </a:solidFill>
              </a:rPr>
              <a:t> </a:t>
            </a:r>
            <a:r>
              <a:rPr lang="en-US" sz="2700" dirty="0" err="1"/>
              <a:t>deemuun</a:t>
            </a:r>
            <a:r>
              <a:rPr lang="en-US" sz="2700" dirty="0"/>
              <a:t> </a:t>
            </a:r>
            <a:r>
              <a:rPr lang="en-US" sz="2700" dirty="0" err="1"/>
              <a:t>adeemsa</a:t>
            </a:r>
            <a:r>
              <a:rPr lang="en-US" sz="2700" dirty="0"/>
              <a:t> </a:t>
            </a:r>
            <a:r>
              <a:rPr lang="en-US" sz="2700" dirty="0" err="1"/>
              <a:t>fooyya’iinsa</a:t>
            </a:r>
            <a:r>
              <a:rPr lang="en-US" sz="2700" dirty="0"/>
              <a:t> </a:t>
            </a:r>
            <a:r>
              <a:rPr lang="en-US" sz="2700" dirty="0" err="1"/>
              <a:t>kenniinsa</a:t>
            </a:r>
            <a:r>
              <a:rPr lang="en-US" sz="2700" dirty="0"/>
              <a:t> </a:t>
            </a:r>
            <a:r>
              <a:rPr lang="en-US" sz="2700" dirty="0" err="1"/>
              <a:t>tajaajilaa</a:t>
            </a:r>
            <a:r>
              <a:rPr lang="en-US" sz="2700" dirty="0"/>
              <a:t> </a:t>
            </a:r>
            <a:r>
              <a:rPr lang="en-US" sz="2700" dirty="0" err="1"/>
              <a:t>keessatti</a:t>
            </a:r>
            <a:r>
              <a:rPr lang="en-US" sz="2700" dirty="0"/>
              <a:t> </a:t>
            </a:r>
            <a:r>
              <a:rPr lang="en-US" sz="2700" dirty="0" err="1"/>
              <a:t>argaman</a:t>
            </a:r>
            <a:r>
              <a:rPr lang="en-US" sz="2700" dirty="0"/>
              <a:t> </a:t>
            </a:r>
            <a:r>
              <a:rPr lang="en-US" sz="2700" dirty="0" err="1"/>
              <a:t>ilaalchsisee</a:t>
            </a:r>
            <a:r>
              <a:rPr lang="en-US" sz="2700" dirty="0"/>
              <a:t> </a:t>
            </a:r>
            <a:r>
              <a:rPr lang="en-US" sz="2700" dirty="0" err="1"/>
              <a:t>muuxannoowwan</a:t>
            </a:r>
            <a:r>
              <a:rPr lang="en-US" sz="2700" dirty="0"/>
              <a:t> </a:t>
            </a:r>
            <a:r>
              <a:rPr lang="en-US" sz="2700" dirty="0" err="1"/>
              <a:t>gaarii</a:t>
            </a:r>
            <a:r>
              <a:rPr lang="en-US" sz="2700" dirty="0"/>
              <a:t> </a:t>
            </a:r>
            <a:r>
              <a:rPr lang="en-US" sz="2700" dirty="0" err="1"/>
              <a:t>qindeessuu</a:t>
            </a:r>
            <a:r>
              <a:rPr lang="en-US" sz="2700" dirty="0"/>
              <a:t>.</a:t>
            </a:r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US" sz="2700" dirty="0" err="1">
                <a:solidFill>
                  <a:srgbClr val="FF00FF"/>
                </a:solidFill>
              </a:rPr>
              <a:t>Gaafatamummaa</a:t>
            </a:r>
            <a:r>
              <a:rPr lang="en-US" sz="2700" dirty="0">
                <a:solidFill>
                  <a:srgbClr val="FF00FF"/>
                </a:solidFill>
              </a:rPr>
              <a:t> </a:t>
            </a:r>
            <a:r>
              <a:rPr lang="en-US" sz="2700" dirty="0" err="1">
                <a:solidFill>
                  <a:srgbClr val="FF00FF"/>
                </a:solidFill>
              </a:rPr>
              <a:t>mirkaneessuuf</a:t>
            </a:r>
            <a:r>
              <a:rPr lang="en-US" sz="2700" dirty="0">
                <a:solidFill>
                  <a:srgbClr val="FF00FF"/>
                </a:solidFill>
              </a:rPr>
              <a:t> </a:t>
            </a:r>
            <a:r>
              <a:rPr lang="en-US" sz="2700" dirty="0" err="1">
                <a:solidFill>
                  <a:srgbClr val="FF00FF"/>
                </a:solidFill>
              </a:rPr>
              <a:t>aangoo</a:t>
            </a:r>
            <a:r>
              <a:rPr lang="en-US" sz="2700" dirty="0">
                <a:solidFill>
                  <a:srgbClr val="FF00FF"/>
                </a:solidFill>
              </a:rPr>
              <a:t> fi </a:t>
            </a:r>
            <a:r>
              <a:rPr lang="en-US" sz="2700" dirty="0" err="1">
                <a:solidFill>
                  <a:srgbClr val="FF00FF"/>
                </a:solidFill>
              </a:rPr>
              <a:t>gahee</a:t>
            </a:r>
            <a:r>
              <a:rPr lang="en-US" sz="2700" dirty="0">
                <a:solidFill>
                  <a:srgbClr val="FF00FF"/>
                </a:solidFill>
              </a:rPr>
              <a:t> </a:t>
            </a:r>
            <a:r>
              <a:rPr lang="en-US" sz="2700" dirty="0" err="1"/>
              <a:t>hojii</a:t>
            </a:r>
            <a:r>
              <a:rPr lang="en-US" sz="2700" dirty="0"/>
              <a:t> </a:t>
            </a:r>
            <a:r>
              <a:rPr lang="en-US" sz="2700" dirty="0" err="1"/>
              <a:t>irratti</a:t>
            </a:r>
            <a:r>
              <a:rPr lang="en-US" sz="2700" dirty="0"/>
              <a:t> </a:t>
            </a:r>
            <a:r>
              <a:rPr lang="en-US" sz="2700" dirty="0" err="1"/>
              <a:t>hundaa’uun</a:t>
            </a:r>
            <a:r>
              <a:rPr lang="en-US" sz="2700" dirty="0"/>
              <a:t> </a:t>
            </a:r>
            <a:r>
              <a:rPr lang="en-US" sz="2700" dirty="0" err="1"/>
              <a:t>hanqinoota</a:t>
            </a:r>
            <a:r>
              <a:rPr lang="en-US" sz="2700" dirty="0"/>
              <a:t> </a:t>
            </a:r>
            <a:r>
              <a:rPr lang="en-US" sz="2700" dirty="0" err="1"/>
              <a:t>raawwii</a:t>
            </a:r>
            <a:r>
              <a:rPr lang="en-US" sz="2700" dirty="0"/>
              <a:t> </a:t>
            </a:r>
            <a:r>
              <a:rPr lang="en-US" sz="2700" dirty="0" err="1"/>
              <a:t>keessatti</a:t>
            </a:r>
            <a:r>
              <a:rPr lang="en-US" sz="2700" dirty="0"/>
              <a:t> </a:t>
            </a:r>
            <a:r>
              <a:rPr lang="en-US" sz="2700" dirty="0" err="1"/>
              <a:t>mul’atan</a:t>
            </a:r>
            <a:r>
              <a:rPr lang="en-US" sz="2700" dirty="0"/>
              <a:t> </a:t>
            </a:r>
            <a:r>
              <a:rPr lang="en-US" sz="2700" dirty="0" err="1"/>
              <a:t>bu’uureffachuun</a:t>
            </a:r>
            <a:r>
              <a:rPr lang="en-US" sz="2700" dirty="0"/>
              <a:t> </a:t>
            </a:r>
            <a:r>
              <a:rPr lang="en-US" sz="2700" dirty="0" err="1"/>
              <a:t>qaamolee</a:t>
            </a:r>
            <a:r>
              <a:rPr lang="en-US" sz="2700" dirty="0"/>
              <a:t> </a:t>
            </a:r>
            <a:r>
              <a:rPr lang="en-US" sz="2700" dirty="0" err="1"/>
              <a:t>adeemsa</a:t>
            </a:r>
            <a:r>
              <a:rPr lang="en-US" sz="2700" dirty="0"/>
              <a:t> </a:t>
            </a:r>
            <a:r>
              <a:rPr lang="en-US" sz="2700" dirty="0" err="1"/>
              <a:t>tajaajila</a:t>
            </a:r>
            <a:r>
              <a:rPr lang="en-US" sz="2700" dirty="0"/>
              <a:t> </a:t>
            </a:r>
            <a:r>
              <a:rPr lang="en-US" sz="2700" dirty="0" err="1"/>
              <a:t>kennuu</a:t>
            </a:r>
            <a:r>
              <a:rPr lang="en-US" sz="2700" dirty="0"/>
              <a:t> </a:t>
            </a:r>
            <a:r>
              <a:rPr lang="en-US" sz="2700" dirty="0" err="1"/>
              <a:t>keessatti</a:t>
            </a:r>
            <a:r>
              <a:rPr lang="en-US" sz="2700" dirty="0"/>
              <a:t> </a:t>
            </a:r>
            <a:r>
              <a:rPr lang="en-US" sz="2700" dirty="0" err="1"/>
              <a:t>hirmaatan</a:t>
            </a:r>
            <a:r>
              <a:rPr lang="en-US" sz="2700" dirty="0"/>
              <a:t> </a:t>
            </a:r>
            <a:r>
              <a:rPr lang="en-US" sz="2700" dirty="0" err="1"/>
              <a:t>hunda</a:t>
            </a:r>
            <a:r>
              <a:rPr lang="en-US" sz="2700" dirty="0"/>
              <a:t> </a:t>
            </a:r>
            <a:r>
              <a:rPr lang="en-US" sz="2700" dirty="0" err="1"/>
              <a:t>biratti</a:t>
            </a:r>
            <a:r>
              <a:rPr lang="en-US" sz="2700" dirty="0"/>
              <a:t> </a:t>
            </a:r>
            <a:r>
              <a:rPr lang="en-US" sz="2700" dirty="0" err="1"/>
              <a:t>gaafatamummaa</a:t>
            </a:r>
            <a:r>
              <a:rPr lang="en-US" sz="2700" dirty="0"/>
              <a:t> </a:t>
            </a:r>
            <a:r>
              <a:rPr lang="en-US" sz="2700" dirty="0" err="1"/>
              <a:t>ogummaa</a:t>
            </a:r>
            <a:r>
              <a:rPr lang="en-US" sz="2700" dirty="0"/>
              <a:t>, </a:t>
            </a:r>
            <a:r>
              <a:rPr lang="en-US" sz="2700" dirty="0" err="1"/>
              <a:t>bulchiinsaa</a:t>
            </a:r>
            <a:r>
              <a:rPr lang="en-US" sz="2700" dirty="0"/>
              <a:t> fi </a:t>
            </a:r>
            <a:r>
              <a:rPr lang="en-US" sz="2700" dirty="0" err="1"/>
              <a:t>seeraa</a:t>
            </a:r>
            <a:r>
              <a:rPr lang="en-US" sz="2700" dirty="0"/>
              <a:t> </a:t>
            </a:r>
            <a:r>
              <a:rPr lang="en-US" sz="2700" dirty="0" err="1"/>
              <a:t>mirkaneessaa</a:t>
            </a:r>
            <a:r>
              <a:rPr lang="en-US" sz="2700" dirty="0"/>
              <a:t> </a:t>
            </a:r>
            <a:r>
              <a:rPr lang="en-US" sz="2700" dirty="0" err="1"/>
              <a:t>deemuu</a:t>
            </a:r>
            <a:r>
              <a:rPr lang="en-US" sz="27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582634" y="150377"/>
            <a:ext cx="215154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70422" y="6492875"/>
            <a:ext cx="749300" cy="36512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29</a:t>
            </a:r>
          </a:p>
        </p:txBody>
      </p:sp>
    </p:spTree>
    <p:extLst>
      <p:ext uri="{BB962C8B-B14F-4D97-AF65-F5344CB8AC3E}">
        <p14:creationId xmlns:p14="http://schemas.microsoft.com/office/powerpoint/2010/main" val="283120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67125"/>
              </p:ext>
            </p:extLst>
          </p:nvPr>
        </p:nvGraphicFramePr>
        <p:xfrm>
          <a:off x="703382" y="1484141"/>
          <a:ext cx="10965768" cy="4937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0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63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27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150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422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2296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TL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b="1" dirty="0" err="1">
                          <a:solidFill>
                            <a:srgbClr val="0070C0"/>
                          </a:solidFill>
                          <a:effectLst/>
                        </a:rPr>
                        <a:t>Caasaa</a:t>
                      </a: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70C0"/>
                          </a:solidFill>
                          <a:effectLst/>
                        </a:rPr>
                        <a:t>Bulchiinsaa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b="1" dirty="0" err="1">
                          <a:solidFill>
                            <a:srgbClr val="0070C0"/>
                          </a:solidFill>
                          <a:effectLst/>
                        </a:rPr>
                        <a:t>Baay’ina</a:t>
                      </a: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70C0"/>
                          </a:solidFill>
                          <a:effectLst/>
                        </a:rPr>
                        <a:t>tajaajilamaa</a:t>
                      </a: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70C0"/>
                          </a:solidFill>
                          <a:effectLst/>
                        </a:rPr>
                        <a:t>simachuuf</a:t>
                      </a: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70C0"/>
                          </a:solidFill>
                          <a:effectLst/>
                        </a:rPr>
                        <a:t>karoorfame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b="1" dirty="0" err="1">
                          <a:solidFill>
                            <a:srgbClr val="0070C0"/>
                          </a:solidFill>
                          <a:effectLst/>
                        </a:rPr>
                        <a:t>Guyyaa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b="1" dirty="0" err="1">
                          <a:solidFill>
                            <a:srgbClr val="0070C0"/>
                          </a:solidFill>
                          <a:effectLst/>
                        </a:rPr>
                        <a:t>Ji’aa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b="1" dirty="0" err="1">
                          <a:solidFill>
                            <a:srgbClr val="0070C0"/>
                          </a:solidFill>
                          <a:effectLst/>
                        </a:rPr>
                        <a:t>Kurmaana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b="1" dirty="0" err="1">
                          <a:solidFill>
                            <a:srgbClr val="0070C0"/>
                          </a:solidFill>
                          <a:effectLst/>
                        </a:rPr>
                        <a:t>Waggaa</a:t>
                      </a:r>
                      <a:endParaRPr lang="en-US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>
                          <a:effectLst/>
                        </a:rPr>
                        <a:t>1.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 err="1">
                          <a:effectLst/>
                        </a:rPr>
                        <a:t>Naannoo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34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102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408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>
                          <a:effectLst/>
                        </a:rPr>
                        <a:t>Godina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22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485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>
                          <a:effectLst/>
                        </a:rPr>
                        <a:t>1454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5817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>
                          <a:effectLst/>
                        </a:rPr>
                        <a:t>Magaalaa 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121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362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1447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296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>
                          <a:effectLst/>
                        </a:rPr>
                        <a:t>Ida’ama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>
                          <a:effectLst/>
                        </a:rPr>
                        <a:t>30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>
                          <a:effectLst/>
                        </a:rPr>
                        <a:t>640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1918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7,528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55673" y="132463"/>
            <a:ext cx="11394832" cy="102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152352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0050" algn="l"/>
              </a:tabLst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8.S</a:t>
            </a:r>
            <a:r>
              <a:rPr kumimoji="0" lang="en-US" sz="3600" b="1" i="0" u="none" strike="noStrike" cap="none" normalizeH="0" baseline="0" dirty="0" bmk="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imannaa fi </a:t>
            </a:r>
            <a:r>
              <a:rPr kumimoji="0" lang="en-US" sz="3600" b="1" i="0" u="none" strike="noStrike" cap="none" normalizeH="0" baseline="0" dirty="0" err="1" bmk="_Toc180722736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Qabiinsa</a:t>
            </a:r>
            <a:r>
              <a:rPr kumimoji="0" lang="en-US" sz="3600" b="1" i="0" u="none" strike="noStrike" cap="none" normalizeH="0" baseline="0" dirty="0" bmk="_Toc180722736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bmk="_Toc180722736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Tajaajilamaa</a:t>
            </a:r>
            <a:endParaRPr kumimoji="0" lang="en-US" sz="3600" b="1" i="1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 Light" pitchFamily="34" charset="0"/>
              <a:ea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00050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370717"/>
              </p:ext>
            </p:extLst>
          </p:nvPr>
        </p:nvGraphicFramePr>
        <p:xfrm>
          <a:off x="1083625" y="1582615"/>
          <a:ext cx="10761372" cy="3481753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09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75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38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79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79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00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43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1963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Tl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3200" dirty="0" err="1">
                          <a:effectLst/>
                        </a:rPr>
                        <a:t>Tarreefama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tajaajiloota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foddaa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err="1">
                          <a:effectLst/>
                        </a:rPr>
                        <a:t>duraa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</a:rPr>
                        <a:t>       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</a:rPr>
                        <a:t>Iddoo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</a:rPr>
                        <a:t>tajaajilli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</a:rPr>
                        <a:t>itti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</a:rPr>
                        <a:t>kennamu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</a:rPr>
                        <a:t>  </a:t>
                      </a:r>
                      <a:endParaRPr lang="en-US" sz="1800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7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</a:rPr>
                        <a:t>Nan 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</a:rPr>
                        <a:t>God 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400" b="1">
                          <a:solidFill>
                            <a:srgbClr val="7030A0"/>
                          </a:solidFill>
                          <a:effectLst/>
                        </a:rPr>
                        <a:t>Mag .</a:t>
                      </a:r>
                      <a:endParaRPr lang="en-US" sz="20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400" b="1">
                          <a:solidFill>
                            <a:srgbClr val="7030A0"/>
                          </a:solidFill>
                          <a:effectLst/>
                        </a:rPr>
                        <a:t>Aanaa </a:t>
                      </a:r>
                      <a:endParaRPr lang="en-US" sz="20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400" b="1" dirty="0" err="1">
                          <a:solidFill>
                            <a:srgbClr val="7030A0"/>
                          </a:solidFill>
                          <a:effectLst/>
                        </a:rPr>
                        <a:t>Ganda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88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x-none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x-none" sz="1800">
                          <a:effectLst/>
                        </a:rPr>
                        <a:t>Ragaalee </a:t>
                      </a:r>
                      <a:r>
                        <a:rPr lang="en-US" sz="1800" dirty="0" err="1">
                          <a:effectLst/>
                        </a:rPr>
                        <a:t>hawaas-dinagdee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Ragaa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facaatii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faasilitiiwwan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x-none" sz="1800">
                          <a:effectLst/>
                        </a:rPr>
                        <a:t>adda addaa</a:t>
                      </a:r>
                      <a:r>
                        <a:rPr lang="en-US" sz="1800" dirty="0">
                          <a:effectLst/>
                        </a:rPr>
                        <a:t>,</a:t>
                      </a:r>
                      <a:r>
                        <a:rPr lang="en-US" sz="1800" dirty="0" err="1">
                          <a:effectLst/>
                        </a:rPr>
                        <a:t>kaartolee</a:t>
                      </a:r>
                      <a:r>
                        <a:rPr lang="en-US" sz="1800" dirty="0">
                          <a:effectLst/>
                        </a:rPr>
                        <a:t> fi </a:t>
                      </a:r>
                      <a:r>
                        <a:rPr lang="en-US" sz="1800" dirty="0" err="1">
                          <a:effectLst/>
                        </a:rPr>
                        <a:t>kkf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x-none" sz="1800">
                          <a:effectLst/>
                        </a:rPr>
                        <a:t> kennuu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911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x-none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x-none" sz="1800">
                          <a:effectLst/>
                        </a:rPr>
                        <a:t>Dokumantoota 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en-US" sz="1800" dirty="0" err="1">
                          <a:effectLst/>
                        </a:rPr>
                        <a:t>qajeelfamoota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x-none" sz="1800">
                          <a:effectLst/>
                        </a:rPr>
                        <a:t>adda addaa kennuu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800">
                          <a:effectLst/>
                        </a:rPr>
                        <a:t>X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4745" y="812817"/>
            <a:ext cx="13121518" cy="90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152352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0050" algn="l"/>
              </a:tabLs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800" b="1" i="0" u="none" strike="noStrike" cap="none" normalizeH="0" baseline="0" dirty="0" err="1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ajaajiloota</a:t>
            </a:r>
            <a:r>
              <a:rPr kumimoji="0" lang="en-US" sz="2800" b="1" i="0" u="none" strike="noStrike" cap="none" normalizeH="0" baseline="0" dirty="0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Mootummaa</a:t>
            </a:r>
            <a:r>
              <a:rPr kumimoji="0" lang="en-US" sz="2800" b="1" i="0" u="none" strike="noStrike" cap="none" normalizeH="0" baseline="0" dirty="0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adda</a:t>
            </a:r>
            <a:r>
              <a:rPr kumimoji="0" lang="en-US" sz="2800" b="1" i="0" u="none" strike="noStrike" cap="none" normalizeH="0" baseline="0" dirty="0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baasuu</a:t>
            </a:r>
            <a:r>
              <a:rPr kumimoji="0" lang="en-US" sz="2800" b="1" i="0" u="none" strike="noStrike" cap="none" normalizeH="0" baseline="0" dirty="0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fi </a:t>
            </a:r>
            <a:r>
              <a:rPr kumimoji="0" lang="en-US" sz="2800" b="1" i="0" u="none" strike="noStrike" cap="none" normalizeH="0" baseline="0" dirty="0" err="1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Istaandaardii</a:t>
            </a:r>
            <a:r>
              <a:rPr kumimoji="0" lang="en-US" sz="2800" b="1" i="0" u="none" strike="noStrike" cap="none" normalizeH="0" baseline="0" dirty="0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bmk="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qopheessuu</a:t>
            </a:r>
            <a:endParaRPr kumimoji="0" lang="en-US" sz="2800" b="1" i="1" u="none" strike="noStrike" cap="none" normalizeH="0" baseline="0" dirty="0">
              <a:ln>
                <a:noFill/>
              </a:ln>
              <a:solidFill>
                <a:srgbClr val="00CCFF"/>
              </a:solidFill>
              <a:effectLst/>
              <a:latin typeface="Calibri Light" pitchFamily="34" charset="0"/>
              <a:ea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00050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60263"/>
              </p:ext>
            </p:extLst>
          </p:nvPr>
        </p:nvGraphicFramePr>
        <p:xfrm>
          <a:off x="668218" y="1336429"/>
          <a:ext cx="11240082" cy="40948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93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2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52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09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10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87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257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1990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100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9756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1158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58964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76542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TL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Istaandardii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kenna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tajaajilaa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adda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baasuu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Gosa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tajaajilaa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</a:rPr>
                        <a:t>Baay’ina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</a:rPr>
                        <a:t>tajaajilootaa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</a:rPr>
                        <a:t>Yeroo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</a:rPr>
                        <a:t>Raawwii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 fi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</a:rPr>
                        <a:t>Qaama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</a:rPr>
                        <a:t>Raawwatu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1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Nan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God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Mag 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Aanaa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713" algn="l"/>
                        </a:tabLst>
                      </a:pPr>
                      <a:r>
                        <a:rPr lang="en-US" sz="1800" b="1" dirty="0" err="1">
                          <a:solidFill>
                            <a:srgbClr val="0070C0"/>
                          </a:solidFill>
                          <a:effectLst/>
                        </a:rPr>
                        <a:t>Ganda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Gaba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GG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Dhe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Qaama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70C0"/>
                          </a:solidFill>
                          <a:effectLst/>
                        </a:rPr>
                        <a:t>Raawwatu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761">
                <a:tc rowSpan="2"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0050" algn="l"/>
                        </a:tabLst>
                      </a:pPr>
                      <a:r>
                        <a:rPr lang="x-none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x-none" sz="1600">
                          <a:effectLst/>
                        </a:rPr>
                        <a:t>Tajaajiloota istaandardiin haaraan qophaa’uufi</a:t>
                      </a:r>
                      <a:r>
                        <a:rPr lang="en-US" sz="1600" dirty="0">
                          <a:effectLst/>
                        </a:rPr>
                        <a:t>i </a:t>
                      </a:r>
                      <a:r>
                        <a:rPr lang="x-none" sz="1600">
                          <a:effectLst/>
                        </a:rPr>
                        <a:t>qabu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Foddaa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Boodaa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46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46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Daarikerootaa</a:t>
                      </a:r>
                      <a:r>
                        <a:rPr lang="en-US" sz="1600" dirty="0">
                          <a:effectLst/>
                        </a:rPr>
                        <a:t> fi </a:t>
                      </a:r>
                      <a:r>
                        <a:rPr lang="en-US" sz="1600" dirty="0" err="1">
                          <a:effectLst/>
                        </a:rPr>
                        <a:t>Rifoormii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58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Foddaa Duraa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Daarikerootaa</a:t>
                      </a:r>
                      <a:r>
                        <a:rPr lang="en-US" sz="1600" dirty="0">
                          <a:effectLst/>
                        </a:rPr>
                        <a:t> fi </a:t>
                      </a:r>
                      <a:r>
                        <a:rPr lang="en-US" sz="1600" dirty="0" err="1">
                          <a:effectLst/>
                        </a:rPr>
                        <a:t>Rifoormii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7096">
                <a:tc row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00050" algn="l"/>
                        </a:tabLst>
                      </a:pPr>
                      <a:r>
                        <a:rPr lang="en-US" sz="1000" dirty="0">
                          <a:effectLst/>
                        </a:rPr>
                        <a:t>2.</a:t>
                      </a:r>
                      <a:r>
                        <a:rPr lang="en-US" sz="1000" baseline="0" dirty="0">
                          <a:effectLst/>
                        </a:rPr>
                        <a:t> </a:t>
                      </a:r>
                      <a:r>
                        <a:rPr lang="x-none" sz="100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x-none" sz="1400">
                          <a:effectLst/>
                        </a:rPr>
                        <a:t>Tajaajiloota istaandardiin foyyaa’uufi qabu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400">
                          <a:effectLst/>
                        </a:rPr>
                        <a:t>Foddaa Boodaa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1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Foddaa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Duraa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57" marR="22657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9656" y="137551"/>
            <a:ext cx="15688434" cy="90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152352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0050" algn="l"/>
              </a:tabLs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10.I</a:t>
            </a:r>
            <a:r>
              <a:rPr kumimoji="0" lang="en-US" sz="2800" b="1" i="0" u="none" strike="noStrike" cap="none" normalizeH="0" baseline="0" dirty="0" bmk="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staandaardii Kenna </a:t>
            </a:r>
            <a:r>
              <a:rPr kumimoji="0" lang="en-US" sz="2800" b="1" i="0" u="none" strike="noStrike" cap="none" normalizeH="0" baseline="0" dirty="0" err="1" bmk="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Tajaajilaa</a:t>
            </a:r>
            <a:r>
              <a:rPr kumimoji="0" lang="en-US" sz="2800" b="1" i="0" u="none" strike="noStrike" cap="none" normalizeH="0" baseline="0" dirty="0" bmk="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err="1" bmk="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Qopheessuu</a:t>
            </a:r>
            <a:r>
              <a:rPr kumimoji="0" lang="en-US" sz="2800" b="1" i="0" u="none" strike="noStrike" cap="none" normalizeH="0" baseline="0" dirty="0" bmk="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fi </a:t>
            </a:r>
            <a:r>
              <a:rPr kumimoji="0" lang="en-US" sz="2800" b="1" i="0" u="none" strike="noStrike" cap="none" normalizeH="0" baseline="0" dirty="0" err="1" bmk="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Fooyyessuu</a:t>
            </a:r>
            <a:endParaRPr kumimoji="0" lang="en-US" sz="2800" b="1" i="1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 Light" pitchFamily="34" charset="0"/>
              <a:ea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00050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5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764992"/>
              </p:ext>
            </p:extLst>
          </p:nvPr>
        </p:nvGraphicFramePr>
        <p:xfrm>
          <a:off x="584201" y="1644747"/>
          <a:ext cx="10299700" cy="40122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6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193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636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45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FF00FF"/>
                          </a:solidFill>
                          <a:effectLst/>
                        </a:rPr>
                        <a:t>TL</a:t>
                      </a:r>
                      <a:endParaRPr lang="en-US" sz="24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 err="1">
                          <a:solidFill>
                            <a:srgbClr val="FF00FF"/>
                          </a:solidFill>
                          <a:effectLst/>
                        </a:rPr>
                        <a:t>Gosa</a:t>
                      </a:r>
                      <a:r>
                        <a:rPr lang="en-GB" sz="2800" b="1" dirty="0">
                          <a:solidFill>
                            <a:srgbClr val="FF00FF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FF"/>
                          </a:solidFill>
                          <a:effectLst/>
                        </a:rPr>
                        <a:t>Rakkoolee</a:t>
                      </a:r>
                      <a:r>
                        <a:rPr lang="en-GB" sz="2800" b="1" dirty="0">
                          <a:solidFill>
                            <a:srgbClr val="FF00FF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FF"/>
                          </a:solidFill>
                          <a:effectLst/>
                        </a:rPr>
                        <a:t>Adda</a:t>
                      </a:r>
                      <a:r>
                        <a:rPr lang="en-GB" sz="2800" b="1" dirty="0">
                          <a:solidFill>
                            <a:srgbClr val="FF00FF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FF"/>
                          </a:solidFill>
                          <a:effectLst/>
                        </a:rPr>
                        <a:t>Bahanii</a:t>
                      </a:r>
                      <a:endParaRPr lang="en-US" sz="24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 err="1">
                          <a:solidFill>
                            <a:srgbClr val="FF00FF"/>
                          </a:solidFill>
                          <a:effectLst/>
                        </a:rPr>
                        <a:t>Baay’ina</a:t>
                      </a:r>
                      <a:r>
                        <a:rPr lang="en-GB" sz="2800" b="1" dirty="0">
                          <a:solidFill>
                            <a:srgbClr val="FF00FF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FF"/>
                          </a:solidFill>
                          <a:effectLst/>
                        </a:rPr>
                        <a:t>Rakkoolee</a:t>
                      </a:r>
                      <a:r>
                        <a:rPr lang="en-GB" sz="2800" b="1" dirty="0">
                          <a:solidFill>
                            <a:srgbClr val="FF00FF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FF"/>
                          </a:solidFill>
                          <a:effectLst/>
                        </a:rPr>
                        <a:t>adda</a:t>
                      </a:r>
                      <a:r>
                        <a:rPr lang="en-GB" sz="2800" b="1" dirty="0">
                          <a:solidFill>
                            <a:srgbClr val="FF00FF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FF00FF"/>
                          </a:solidFill>
                          <a:effectLst/>
                        </a:rPr>
                        <a:t>bahanii</a:t>
                      </a:r>
                      <a:endParaRPr lang="en-US" sz="2400" b="1" dirty="0">
                        <a:solidFill>
                          <a:srgbClr val="FF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6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Rakkolee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err="1">
                          <a:effectLst/>
                        </a:rPr>
                        <a:t>Keessaa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5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Rakkoolee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err="1">
                          <a:effectLst/>
                        </a:rPr>
                        <a:t>Alaa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553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                              Ida’ama 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31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84201" y="155096"/>
            <a:ext cx="10299699" cy="1415772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40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</a:t>
            </a:r>
            <a:r>
              <a:rPr kumimoji="0" lang="en-GB" sz="4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Rakkoolee </a:t>
            </a:r>
            <a:r>
              <a:rPr kumimoji="0" lang="en-GB" sz="36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Adda</a:t>
            </a: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6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Bahan</a:t>
            </a: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5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139962"/>
              </p:ext>
            </p:extLst>
          </p:nvPr>
        </p:nvGraphicFramePr>
        <p:xfrm>
          <a:off x="696349" y="1209821"/>
          <a:ext cx="10860259" cy="55212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4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52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47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19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16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6819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728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879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TL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rgbClr val="0070C0"/>
                          </a:solidFill>
                          <a:effectLst/>
                        </a:rPr>
                        <a:t>Gosa</a:t>
                      </a: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70C0"/>
                          </a:solidFill>
                          <a:effectLst/>
                        </a:rPr>
                        <a:t>Tajaajilaa</a:t>
                      </a: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rgbClr val="0070C0"/>
                          </a:solidFill>
                          <a:effectLst/>
                        </a:rPr>
                        <a:t>Qaama</a:t>
                      </a: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70C0"/>
                          </a:solidFill>
                          <a:effectLst/>
                        </a:rPr>
                        <a:t>Raawwatu</a:t>
                      </a: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rgbClr val="0070C0"/>
                          </a:solidFill>
                          <a:effectLst/>
                        </a:rPr>
                        <a:t>Yeroo</a:t>
                      </a: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70C0"/>
                          </a:solidFill>
                          <a:effectLst/>
                        </a:rPr>
                        <a:t>itti</a:t>
                      </a: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70C0"/>
                          </a:solidFill>
                          <a:effectLst/>
                        </a:rPr>
                        <a:t>raawwatamu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Mala </a:t>
                      </a:r>
                      <a:r>
                        <a:rPr lang="en-GB" sz="2000" b="1" dirty="0" err="1">
                          <a:solidFill>
                            <a:srgbClr val="0070C0"/>
                          </a:solidFill>
                          <a:effectLst/>
                        </a:rPr>
                        <a:t>tajaajilli</a:t>
                      </a: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70C0"/>
                          </a:solidFill>
                          <a:effectLst/>
                        </a:rPr>
                        <a:t>ittiin</a:t>
                      </a: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70C0"/>
                          </a:solidFill>
                          <a:effectLst/>
                        </a:rPr>
                        <a:t>kennamu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K1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K2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K3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</a:rPr>
                        <a:t>K4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1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Tajaajila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Ragaalee</a:t>
                      </a:r>
                      <a:r>
                        <a:rPr lang="en-GB" sz="1600" dirty="0">
                          <a:effectLst/>
                        </a:rPr>
                        <a:t>  </a:t>
                      </a:r>
                      <a:r>
                        <a:rPr lang="en-GB" sz="1600" dirty="0" err="1">
                          <a:effectLst/>
                        </a:rPr>
                        <a:t>hawaas-dinagdee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dhiyeessuu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Daarektoreetii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Xiillannoo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Yeroo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hundaa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weebsaayitii’ irratti gadi dhiisuun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7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Tajaajila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Dokumantoota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pirofaayilii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hawaas-dinagdee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kennuu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Daarektoreetii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Qo’annoo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Pirofaayilii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hawaas</a:t>
                      </a:r>
                      <a:r>
                        <a:rPr lang="en-GB" sz="1600" dirty="0">
                          <a:effectLst/>
                        </a:rPr>
                        <a:t>- </a:t>
                      </a:r>
                      <a:r>
                        <a:rPr lang="en-GB" sz="1600" dirty="0" err="1">
                          <a:effectLst/>
                        </a:rPr>
                        <a:t>dinagdee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Yeroo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hundaa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weebsaayitii’ irratti gadi dhiisuun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7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Tajaajila Dokumantoota fi Qajeelfamoota Karooraa kennuu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Daarektoreetii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Karoora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Misoomaa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Yeroo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hundaa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weebsaayitii</a:t>
                      </a:r>
                      <a:r>
                        <a:rPr lang="en-GB" sz="1600" dirty="0">
                          <a:effectLst/>
                        </a:rPr>
                        <a:t>’ </a:t>
                      </a:r>
                      <a:r>
                        <a:rPr lang="en-GB" sz="1600" dirty="0" err="1">
                          <a:effectLst/>
                        </a:rPr>
                        <a:t>irratti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gadi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dhiisuun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7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Tajaajila Dokumantoota fi qajeelfama Hordoffii fi Gamaaggamaa kennuu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Daarektoreetotii Hordoffii fi Gamaaggamaa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Yeroo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hundaa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weebsaayitii</a:t>
                      </a:r>
                      <a:r>
                        <a:rPr lang="en-GB" sz="1600" dirty="0">
                          <a:effectLst/>
                        </a:rPr>
                        <a:t>’ </a:t>
                      </a:r>
                      <a:r>
                        <a:rPr lang="en-GB" sz="1600" dirty="0" err="1">
                          <a:effectLst/>
                        </a:rPr>
                        <a:t>irratti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gadi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dhiisuun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7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Tajaajila Ragaa GDP naannoo kennuu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Daarektoreetii Akkaawuntii Galii Naannoo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Yeroo hundaa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weebsaayitii</a:t>
                      </a:r>
                      <a:r>
                        <a:rPr lang="en-GB" sz="1600" dirty="0">
                          <a:effectLst/>
                        </a:rPr>
                        <a:t>’ </a:t>
                      </a:r>
                      <a:r>
                        <a:rPr lang="en-GB" sz="1600" dirty="0" err="1">
                          <a:effectLst/>
                        </a:rPr>
                        <a:t>irratti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gadi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dhiisuun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7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Beeksisa adda addaa maxxansuu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Komunikeeshinii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Yeroo barbaachisutti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en-GB" sz="1600" dirty="0">
                          <a:effectLst/>
                        </a:rPr>
                        <a:t>Facebook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en-GB" sz="1600" dirty="0" err="1">
                          <a:effectLst/>
                        </a:rPr>
                        <a:t>Telegiraamii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en-GB" sz="1600" dirty="0" err="1">
                          <a:effectLst/>
                        </a:rPr>
                        <a:t>Weebsaayitii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44990" y="206710"/>
            <a:ext cx="10642209" cy="830997"/>
          </a:xfrm>
          <a:prstGeom prst="rect">
            <a:avLst/>
          </a:prstGeom>
          <a:solidFill>
            <a:srgbClr val="00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12.Karoora </a:t>
            </a:r>
            <a:r>
              <a:rPr kumimoji="0" lang="en-GB" sz="3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Tajaajiloota</a:t>
            </a: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Teekinloojiin</a:t>
            </a: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6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Deggeramanii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60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02931"/>
              </p:ext>
            </p:extLst>
          </p:nvPr>
        </p:nvGraphicFramePr>
        <p:xfrm>
          <a:off x="935501" y="1631851"/>
          <a:ext cx="10473397" cy="3474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04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1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35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679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303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89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TL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Sadarkaa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Bulchiinsaa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Baay’ina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hoogansaa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Karoora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Torbanii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Karoora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Ji’aa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Karoora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waggaa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Naannoo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3*4=12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12*4=48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576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Godina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      3 *21=63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 63*4= 252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3024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Magaalaa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3*23=69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 69*4=276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3312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35502" y="264563"/>
            <a:ext cx="10023230" cy="86177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13.Karoora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Guyyaa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Abbaa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Dhimmaa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Hojiirra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oolchuu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FF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96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528214"/>
              </p:ext>
            </p:extLst>
          </p:nvPr>
        </p:nvGraphicFramePr>
        <p:xfrm>
          <a:off x="429066" y="1357534"/>
          <a:ext cx="11275254" cy="437079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6611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9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96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236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0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Gosa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Naamusa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hordofamuu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Sadarkaa Bulchiinsaa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Manii Guyyaa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Gosa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tarkanfii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83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Itti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fayyadama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sa’atii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hojii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mootummaa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Naannoo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Yeroo</a:t>
                      </a:r>
                      <a:r>
                        <a:rPr lang="en-GB" sz="1800" dirty="0">
                          <a:effectLst/>
                        </a:rPr>
                        <a:t> 2 </a:t>
                      </a:r>
                      <a:r>
                        <a:rPr lang="en-GB" sz="1800" dirty="0" err="1">
                          <a:effectLst/>
                        </a:rPr>
                        <a:t>mallateesisuu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Salphaadhaa-Cimaatti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Godina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Yeroo 2 mallateesisuu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Salphaadhaa-Cimaatti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Magaalaa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dirty="0" err="1">
                          <a:effectLst/>
                        </a:rPr>
                        <a:t>Yeroo</a:t>
                      </a:r>
                      <a:r>
                        <a:rPr lang="en-GB" sz="1800" dirty="0">
                          <a:effectLst/>
                        </a:rPr>
                        <a:t> 2 </a:t>
                      </a:r>
                      <a:r>
                        <a:rPr lang="en-GB" sz="1800" dirty="0" err="1">
                          <a:effectLst/>
                        </a:rPr>
                        <a:t>mallateesisuu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Salphaadhaa-Cimaatti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383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To’annoo</a:t>
                      </a:r>
                      <a:r>
                        <a:rPr lang="en-GB" sz="1800" dirty="0">
                          <a:effectLst/>
                        </a:rPr>
                        <a:t> fi </a:t>
                      </a:r>
                      <a:r>
                        <a:rPr lang="en-GB" sz="1800" dirty="0" err="1">
                          <a:effectLst/>
                        </a:rPr>
                        <a:t>Hordoffii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hojjetaa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gaggeessuu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Naannoo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Hojjetaan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sa’a</a:t>
                      </a:r>
                      <a:r>
                        <a:rPr lang="en-GB" sz="1800" dirty="0">
                          <a:effectLst/>
                        </a:rPr>
                        <a:t> 8 </a:t>
                      </a:r>
                      <a:r>
                        <a:rPr lang="en-GB" sz="1800" dirty="0" err="1">
                          <a:effectLst/>
                        </a:rPr>
                        <a:t>hojjechuu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hordofuu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Salphaadhaa-Cimaatti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38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Godina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Hojjetaan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sa’a</a:t>
                      </a:r>
                      <a:r>
                        <a:rPr lang="en-GB" sz="1800" dirty="0">
                          <a:effectLst/>
                        </a:rPr>
                        <a:t> 8 </a:t>
                      </a:r>
                      <a:r>
                        <a:rPr lang="en-GB" sz="1800" dirty="0" err="1">
                          <a:effectLst/>
                        </a:rPr>
                        <a:t>hojjechuu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hordofuu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dirty="0" err="1">
                          <a:effectLst/>
                        </a:rPr>
                        <a:t>Salphaadhaa-Cimaatti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38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Magaalaa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Hojjetaan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sa’a</a:t>
                      </a:r>
                      <a:r>
                        <a:rPr lang="en-GB" sz="1800" dirty="0">
                          <a:effectLst/>
                        </a:rPr>
                        <a:t> 8 </a:t>
                      </a:r>
                      <a:r>
                        <a:rPr lang="en-GB" sz="1800" dirty="0" err="1">
                          <a:effectLst/>
                        </a:rPr>
                        <a:t>hojjechuu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hordofuu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dirty="0" err="1">
                          <a:effectLst/>
                        </a:rPr>
                        <a:t>Salphaadhaa-Cimaatti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95754" y="365391"/>
            <a:ext cx="1047554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</a:t>
            </a:r>
            <a:r>
              <a:rPr kumimoji="0" lang="en-GB" sz="36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Naamusa</a:t>
            </a: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6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Iddoo</a:t>
            </a: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6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Hojiii</a:t>
            </a: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6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Mirkaneessuu</a:t>
            </a:r>
            <a:r>
              <a:rPr kumimoji="0" lang="en-GB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4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0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4133" y="338668"/>
            <a:ext cx="1152313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CCFF"/>
                </a:solidFill>
              </a:rPr>
              <a:t>15.Iddoo </a:t>
            </a:r>
            <a:r>
              <a:rPr lang="en-GB" sz="4000" b="1" dirty="0" err="1">
                <a:solidFill>
                  <a:srgbClr val="00CCFF"/>
                </a:solidFill>
              </a:rPr>
              <a:t>Hojii</a:t>
            </a:r>
            <a:r>
              <a:rPr lang="en-GB" sz="4000" b="1" dirty="0">
                <a:solidFill>
                  <a:srgbClr val="00CCFF"/>
                </a:solidFill>
              </a:rPr>
              <a:t> </a:t>
            </a:r>
            <a:r>
              <a:rPr lang="en-GB" sz="4000" b="1" dirty="0" err="1">
                <a:solidFill>
                  <a:srgbClr val="00CCFF"/>
                </a:solidFill>
              </a:rPr>
              <a:t>Mijataa</a:t>
            </a:r>
            <a:r>
              <a:rPr lang="en-GB" sz="4000" b="1" dirty="0">
                <a:solidFill>
                  <a:srgbClr val="00CCFF"/>
                </a:solidFill>
              </a:rPr>
              <a:t> </a:t>
            </a:r>
            <a:r>
              <a:rPr lang="en-GB" sz="4000" b="1" dirty="0" err="1">
                <a:solidFill>
                  <a:srgbClr val="00CCFF"/>
                </a:solidFill>
              </a:rPr>
              <a:t>Taasisuu</a:t>
            </a:r>
            <a:endParaRPr lang="en-US" sz="4000" b="1" dirty="0">
              <a:solidFill>
                <a:srgbClr val="00CCFF"/>
              </a:solidFill>
            </a:endParaRPr>
          </a:p>
          <a:p>
            <a:pPr lvl="0"/>
            <a:r>
              <a:rPr lang="en-GB" sz="2400" dirty="0" err="1">
                <a:solidFill>
                  <a:srgbClr val="FF00FF"/>
                </a:solidFill>
              </a:rPr>
              <a:t>Teeknoolojii</a:t>
            </a:r>
            <a:r>
              <a:rPr lang="en-GB" sz="2400" dirty="0"/>
              <a:t>- </a:t>
            </a:r>
            <a:r>
              <a:rPr lang="en-GB" sz="2400" dirty="0" err="1"/>
              <a:t>Sadarkaa</a:t>
            </a:r>
            <a:r>
              <a:rPr lang="en-GB" sz="2400" dirty="0"/>
              <a:t> </a:t>
            </a:r>
            <a:r>
              <a:rPr lang="en-GB" sz="2400" dirty="0" err="1"/>
              <a:t>naannootti</a:t>
            </a:r>
            <a:r>
              <a:rPr lang="en-GB" sz="2400" dirty="0"/>
              <a:t> </a:t>
            </a:r>
            <a:r>
              <a:rPr lang="en-GB" sz="2400" dirty="0" err="1"/>
              <a:t>amma</a:t>
            </a:r>
            <a:r>
              <a:rPr lang="en-GB" sz="2400" dirty="0"/>
              <a:t> </a:t>
            </a:r>
            <a:r>
              <a:rPr lang="en-GB" sz="2400" dirty="0" err="1"/>
              <a:t>tokko</a:t>
            </a:r>
            <a:r>
              <a:rPr lang="en-GB" sz="2400" dirty="0"/>
              <a:t> </a:t>
            </a:r>
            <a:r>
              <a:rPr lang="en-GB" sz="2400" dirty="0" err="1"/>
              <a:t>Guutuudha</a:t>
            </a:r>
            <a:r>
              <a:rPr lang="en-GB" sz="2400" dirty="0"/>
              <a:t>. </a:t>
            </a:r>
            <a:r>
              <a:rPr lang="en-GB" sz="2400" dirty="0" err="1"/>
              <a:t>Haa</a:t>
            </a:r>
            <a:r>
              <a:rPr lang="en-GB" sz="2400" dirty="0"/>
              <a:t> </a:t>
            </a:r>
            <a:r>
              <a:rPr lang="en-GB" sz="2400" dirty="0" err="1"/>
              <a:t>taú</a:t>
            </a:r>
            <a:r>
              <a:rPr lang="en-GB" sz="2400" dirty="0"/>
              <a:t> </a:t>
            </a:r>
            <a:r>
              <a:rPr lang="en-GB" sz="2400" dirty="0" err="1"/>
              <a:t>malee</a:t>
            </a:r>
            <a:r>
              <a:rPr lang="en-GB" sz="2400" dirty="0"/>
              <a:t>, </a:t>
            </a:r>
            <a:r>
              <a:rPr lang="en-GB" sz="2400" dirty="0" err="1"/>
              <a:t>kan</a:t>
            </a:r>
            <a:r>
              <a:rPr lang="en-GB" sz="2400" dirty="0"/>
              <a:t> </a:t>
            </a:r>
            <a:r>
              <a:rPr lang="en-GB" sz="2400" dirty="0" err="1"/>
              <a:t>Godinaalee</a:t>
            </a:r>
            <a:r>
              <a:rPr lang="en-GB" sz="2400" dirty="0"/>
              <a:t> fi </a:t>
            </a:r>
            <a:r>
              <a:rPr lang="en-GB" sz="2400" dirty="0" err="1"/>
              <a:t>Bulchiinsa</a:t>
            </a:r>
            <a:r>
              <a:rPr lang="en-GB" sz="2400" dirty="0"/>
              <a:t> </a:t>
            </a:r>
            <a:r>
              <a:rPr lang="en-GB" sz="2400" dirty="0" err="1"/>
              <a:t>magaalotaa</a:t>
            </a:r>
            <a:r>
              <a:rPr lang="en-GB" sz="2400" dirty="0"/>
              <a:t> </a:t>
            </a:r>
            <a:r>
              <a:rPr lang="en-GB" sz="2400" dirty="0" err="1"/>
              <a:t>haala</a:t>
            </a:r>
            <a:r>
              <a:rPr lang="en-GB" sz="2400" dirty="0"/>
              <a:t> </a:t>
            </a:r>
            <a:r>
              <a:rPr lang="en-GB" sz="2400" dirty="0" err="1"/>
              <a:t>walfakkaatuun</a:t>
            </a:r>
            <a:r>
              <a:rPr lang="en-GB" sz="2400" dirty="0"/>
              <a:t> </a:t>
            </a:r>
            <a:r>
              <a:rPr lang="en-GB" sz="2400" dirty="0" err="1"/>
              <a:t>fooyyeessuuf</a:t>
            </a:r>
            <a:r>
              <a:rPr lang="en-GB" sz="2400" dirty="0"/>
              <a:t> </a:t>
            </a:r>
            <a:r>
              <a:rPr lang="en-GB" sz="2400" dirty="0" err="1"/>
              <a:t>yaaliin</a:t>
            </a:r>
            <a:r>
              <a:rPr lang="en-GB" sz="2400" dirty="0"/>
              <a:t> </a:t>
            </a:r>
            <a:r>
              <a:rPr lang="en-GB" sz="2400" dirty="0" err="1"/>
              <a:t>kan</a:t>
            </a:r>
            <a:r>
              <a:rPr lang="en-GB" sz="2400" dirty="0"/>
              <a:t> </a:t>
            </a:r>
            <a:r>
              <a:rPr lang="en-GB" sz="2400" dirty="0" err="1"/>
              <a:t>taasifamu</a:t>
            </a:r>
            <a:r>
              <a:rPr lang="en-GB" sz="2400" dirty="0"/>
              <a:t> </a:t>
            </a:r>
            <a:r>
              <a:rPr lang="en-GB" sz="2400" dirty="0" err="1"/>
              <a:t>taá</a:t>
            </a:r>
            <a:r>
              <a:rPr lang="en-GB" sz="2400" dirty="0"/>
              <a:t>.</a:t>
            </a:r>
          </a:p>
          <a:p>
            <a:pPr lvl="0"/>
            <a:endParaRPr lang="en-US" sz="2400" dirty="0"/>
          </a:p>
          <a:p>
            <a:pPr lvl="0"/>
            <a:r>
              <a:rPr lang="en-GB" sz="2400" dirty="0" err="1">
                <a:solidFill>
                  <a:srgbClr val="FF00FF"/>
                </a:solidFill>
              </a:rPr>
              <a:t>Magarisummaa</a:t>
            </a:r>
            <a:r>
              <a:rPr lang="en-GB" sz="2400" dirty="0"/>
              <a:t> – </a:t>
            </a:r>
            <a:r>
              <a:rPr lang="en-GB" sz="2400" dirty="0" err="1"/>
              <a:t>sadarkaa</a:t>
            </a:r>
            <a:r>
              <a:rPr lang="en-GB" sz="2400" dirty="0"/>
              <a:t> </a:t>
            </a:r>
            <a:r>
              <a:rPr lang="en-GB" sz="2400" dirty="0" err="1"/>
              <a:t>naannootti</a:t>
            </a:r>
            <a:r>
              <a:rPr lang="en-GB" sz="2400" dirty="0"/>
              <a:t> </a:t>
            </a:r>
            <a:r>
              <a:rPr lang="en-GB" sz="2400" dirty="0" err="1"/>
              <a:t>kutaa</a:t>
            </a:r>
            <a:r>
              <a:rPr lang="en-GB" sz="2400" dirty="0"/>
              <a:t> </a:t>
            </a:r>
            <a:r>
              <a:rPr lang="en-GB" sz="2400" dirty="0" err="1"/>
              <a:t>hojii</a:t>
            </a:r>
            <a:r>
              <a:rPr lang="en-GB" sz="2400" dirty="0"/>
              <a:t> </a:t>
            </a:r>
            <a:r>
              <a:rPr lang="en-GB" sz="2400" dirty="0" err="1"/>
              <a:t>keessatti</a:t>
            </a:r>
            <a:r>
              <a:rPr lang="en-GB" sz="2400" dirty="0"/>
              <a:t>  </a:t>
            </a:r>
            <a:r>
              <a:rPr lang="en-GB" sz="2400" dirty="0" err="1"/>
              <a:t>hojiin</a:t>
            </a:r>
            <a:r>
              <a:rPr lang="en-GB" sz="2400" dirty="0"/>
              <a:t> </a:t>
            </a:r>
            <a:r>
              <a:rPr lang="en-GB" sz="2400" dirty="0" err="1"/>
              <a:t>magarisummaa</a:t>
            </a:r>
            <a:r>
              <a:rPr lang="en-GB" sz="2400" dirty="0"/>
              <a:t> </a:t>
            </a:r>
            <a:r>
              <a:rPr lang="en-GB" sz="2400" dirty="0" err="1"/>
              <a:t>eegalamee</a:t>
            </a:r>
            <a:r>
              <a:rPr lang="en-GB" sz="2400" dirty="0"/>
              <a:t> </a:t>
            </a:r>
            <a:r>
              <a:rPr lang="en-GB" sz="2400" dirty="0" err="1"/>
              <a:t>kan</a:t>
            </a:r>
            <a:r>
              <a:rPr lang="en-GB" sz="2400" dirty="0"/>
              <a:t> </a:t>
            </a:r>
            <a:r>
              <a:rPr lang="en-GB" sz="2400" dirty="0" err="1"/>
              <a:t>jiru</a:t>
            </a:r>
            <a:r>
              <a:rPr lang="en-GB" sz="2400" dirty="0"/>
              <a:t> </a:t>
            </a:r>
            <a:r>
              <a:rPr lang="en-GB" sz="2400" dirty="0" err="1"/>
              <a:t>yoo</a:t>
            </a:r>
            <a:r>
              <a:rPr lang="en-GB" sz="2400" dirty="0"/>
              <a:t> </a:t>
            </a:r>
            <a:r>
              <a:rPr lang="en-GB" sz="2400" dirty="0" err="1"/>
              <a:t>taélee</a:t>
            </a:r>
            <a:r>
              <a:rPr lang="en-GB" sz="2400" dirty="0"/>
              <a:t> </a:t>
            </a:r>
            <a:r>
              <a:rPr lang="en-GB" sz="2400" dirty="0" err="1"/>
              <a:t>guutuu</a:t>
            </a:r>
            <a:r>
              <a:rPr lang="en-GB" sz="2400" dirty="0"/>
              <a:t> </a:t>
            </a:r>
            <a:r>
              <a:rPr lang="en-GB" sz="2400" dirty="0" err="1"/>
              <a:t>miti</a:t>
            </a:r>
            <a:r>
              <a:rPr lang="en-GB" sz="2400" dirty="0"/>
              <a:t>. </a:t>
            </a:r>
            <a:r>
              <a:rPr lang="en-GB" sz="2400" dirty="0" err="1"/>
              <a:t>Kanaafuu</a:t>
            </a:r>
            <a:r>
              <a:rPr lang="en-GB" sz="2400" dirty="0"/>
              <a:t>, </a:t>
            </a:r>
            <a:r>
              <a:rPr lang="en-GB" sz="2400" dirty="0" err="1"/>
              <a:t>hojicha</a:t>
            </a:r>
            <a:r>
              <a:rPr lang="en-GB" sz="2400" dirty="0"/>
              <a:t> </a:t>
            </a:r>
            <a:r>
              <a:rPr lang="en-GB" sz="2400" dirty="0" err="1"/>
              <a:t>cimsuuf</a:t>
            </a:r>
            <a:r>
              <a:rPr lang="en-GB" sz="2400" dirty="0"/>
              <a:t> </a:t>
            </a:r>
            <a:r>
              <a:rPr lang="en-GB" sz="2400" dirty="0" err="1"/>
              <a:t>ni</a:t>
            </a:r>
            <a:r>
              <a:rPr lang="en-GB" sz="2400" dirty="0"/>
              <a:t> </a:t>
            </a:r>
            <a:r>
              <a:rPr lang="en-GB" sz="2400" dirty="0" err="1"/>
              <a:t>hojjetama</a:t>
            </a:r>
            <a:r>
              <a:rPr lang="en-GB" sz="2400" dirty="0"/>
              <a:t>.</a:t>
            </a:r>
            <a:endParaRPr lang="en-US" sz="2400" dirty="0"/>
          </a:p>
          <a:p>
            <a:pPr lvl="0"/>
            <a:r>
              <a:rPr lang="en-GB" sz="2400" dirty="0" err="1"/>
              <a:t>Qulqullina</a:t>
            </a:r>
            <a:r>
              <a:rPr lang="en-GB" sz="2400" dirty="0"/>
              <a:t>- </a:t>
            </a:r>
            <a:r>
              <a:rPr lang="en-GB" sz="2400" dirty="0" err="1"/>
              <a:t>Sadarkaa</a:t>
            </a:r>
            <a:r>
              <a:rPr lang="en-GB" sz="2400" dirty="0"/>
              <a:t> </a:t>
            </a:r>
            <a:r>
              <a:rPr lang="en-GB" sz="2400" dirty="0" err="1"/>
              <a:t>naannootti</a:t>
            </a:r>
            <a:r>
              <a:rPr lang="en-GB" sz="2400" dirty="0"/>
              <a:t> </a:t>
            </a:r>
            <a:r>
              <a:rPr lang="en-GB" sz="2400" dirty="0" err="1"/>
              <a:t>Gaariidha</a:t>
            </a:r>
            <a:r>
              <a:rPr lang="en-GB" sz="2400" dirty="0"/>
              <a:t>. </a:t>
            </a:r>
            <a:r>
              <a:rPr lang="en-GB" sz="2400" dirty="0" err="1"/>
              <a:t>Sadarkaa</a:t>
            </a:r>
            <a:r>
              <a:rPr lang="en-GB" sz="2400" dirty="0"/>
              <a:t> </a:t>
            </a:r>
            <a:r>
              <a:rPr lang="en-GB" sz="2400" dirty="0" err="1"/>
              <a:t>Godinaa</a:t>
            </a:r>
            <a:r>
              <a:rPr lang="en-GB" sz="2400" dirty="0"/>
              <a:t>  fi </a:t>
            </a:r>
            <a:r>
              <a:rPr lang="en-GB" sz="2400" dirty="0" err="1"/>
              <a:t>magaalaatti</a:t>
            </a:r>
            <a:r>
              <a:rPr lang="en-GB" sz="2400" dirty="0"/>
              <a:t> </a:t>
            </a:r>
            <a:r>
              <a:rPr lang="en-GB" sz="2400" dirty="0" err="1"/>
              <a:t>haala</a:t>
            </a:r>
            <a:r>
              <a:rPr lang="en-GB" sz="2400" dirty="0"/>
              <a:t> </a:t>
            </a:r>
            <a:r>
              <a:rPr lang="en-GB" sz="2400" dirty="0" err="1"/>
              <a:t>jiru</a:t>
            </a:r>
            <a:r>
              <a:rPr lang="en-GB" sz="2400" dirty="0"/>
              <a:t> </a:t>
            </a:r>
            <a:r>
              <a:rPr lang="en-GB" sz="2400" dirty="0" err="1"/>
              <a:t>fooyyessuuf</a:t>
            </a:r>
            <a:r>
              <a:rPr lang="en-GB" sz="2400" dirty="0"/>
              <a:t> </a:t>
            </a:r>
            <a:r>
              <a:rPr lang="en-GB" sz="2400" dirty="0" err="1"/>
              <a:t>hordoffiin</a:t>
            </a:r>
            <a:r>
              <a:rPr lang="en-GB" sz="2400" dirty="0"/>
              <a:t> </a:t>
            </a:r>
            <a:r>
              <a:rPr lang="en-GB" sz="2400" dirty="0" err="1"/>
              <a:t>kan</a:t>
            </a:r>
            <a:r>
              <a:rPr lang="en-GB" sz="2400" dirty="0"/>
              <a:t> </a:t>
            </a:r>
            <a:r>
              <a:rPr lang="en-GB" sz="2400" dirty="0" err="1"/>
              <a:t>taasifamu</a:t>
            </a:r>
            <a:r>
              <a:rPr lang="en-GB" sz="2400" dirty="0"/>
              <a:t> </a:t>
            </a:r>
            <a:r>
              <a:rPr lang="en-GB" sz="2400" dirty="0" err="1"/>
              <a:t>táhá</a:t>
            </a:r>
            <a:r>
              <a:rPr lang="en-GB" sz="2400" dirty="0"/>
              <a:t>. </a:t>
            </a:r>
          </a:p>
          <a:p>
            <a:pPr lvl="0"/>
            <a:endParaRPr lang="en-US" sz="2400" dirty="0"/>
          </a:p>
          <a:p>
            <a:pPr lvl="0"/>
            <a:r>
              <a:rPr lang="en-GB" sz="2400" dirty="0" err="1">
                <a:solidFill>
                  <a:srgbClr val="FF00FF"/>
                </a:solidFill>
              </a:rPr>
              <a:t>Waajjira</a:t>
            </a:r>
            <a:r>
              <a:rPr lang="en-GB" sz="2400" dirty="0">
                <a:solidFill>
                  <a:srgbClr val="FF00FF"/>
                </a:solidFill>
              </a:rPr>
              <a:t> </a:t>
            </a:r>
            <a:r>
              <a:rPr lang="en-GB" sz="2400" dirty="0" err="1">
                <a:solidFill>
                  <a:srgbClr val="FF00FF"/>
                </a:solidFill>
              </a:rPr>
              <a:t>sirreessuu</a:t>
            </a:r>
            <a:r>
              <a:rPr lang="en-GB" sz="2400" dirty="0">
                <a:solidFill>
                  <a:srgbClr val="FF00FF"/>
                </a:solidFill>
              </a:rPr>
              <a:t>- </a:t>
            </a:r>
            <a:r>
              <a:rPr lang="en-GB" sz="2400" dirty="0" err="1"/>
              <a:t>Haala</a:t>
            </a:r>
            <a:r>
              <a:rPr lang="en-GB" sz="2400" dirty="0"/>
              <a:t> </a:t>
            </a:r>
            <a:r>
              <a:rPr lang="en-GB" sz="2400" dirty="0" err="1"/>
              <a:t>amma</a:t>
            </a:r>
            <a:r>
              <a:rPr lang="en-GB" sz="2400" dirty="0"/>
              <a:t> </a:t>
            </a:r>
            <a:r>
              <a:rPr lang="en-GB" sz="2400" dirty="0" err="1"/>
              <a:t>jiruun</a:t>
            </a:r>
            <a:r>
              <a:rPr lang="en-GB" sz="2400" dirty="0"/>
              <a:t> </a:t>
            </a:r>
            <a:r>
              <a:rPr lang="en-GB" sz="2400" dirty="0" err="1"/>
              <a:t>sadarkaa</a:t>
            </a:r>
            <a:r>
              <a:rPr lang="en-GB" sz="2400" dirty="0"/>
              <a:t> </a:t>
            </a:r>
            <a:r>
              <a:rPr lang="en-GB" sz="2400" dirty="0" err="1"/>
              <a:t>naannootti</a:t>
            </a:r>
            <a:r>
              <a:rPr lang="en-GB" sz="2400" dirty="0"/>
              <a:t> </a:t>
            </a:r>
            <a:r>
              <a:rPr lang="en-GB" sz="2400" dirty="0" err="1"/>
              <a:t>gaariidha</a:t>
            </a:r>
            <a:r>
              <a:rPr lang="en-GB" sz="2400" dirty="0"/>
              <a:t>. </a:t>
            </a:r>
            <a:r>
              <a:rPr lang="en-GB" sz="2400" dirty="0" err="1"/>
              <a:t>Kan</a:t>
            </a:r>
            <a:r>
              <a:rPr lang="en-GB" sz="2400" dirty="0"/>
              <a:t> </a:t>
            </a:r>
            <a:r>
              <a:rPr lang="en-GB" sz="2400" dirty="0" err="1"/>
              <a:t>Godinaalee</a:t>
            </a:r>
            <a:r>
              <a:rPr lang="en-GB" sz="2400" dirty="0"/>
              <a:t> fi </a:t>
            </a:r>
            <a:r>
              <a:rPr lang="en-GB" sz="2400" dirty="0" err="1"/>
              <a:t>magaalotaa</a:t>
            </a:r>
            <a:r>
              <a:rPr lang="en-GB" sz="2400" dirty="0"/>
              <a:t> </a:t>
            </a:r>
            <a:r>
              <a:rPr lang="en-GB" sz="2400" dirty="0" err="1"/>
              <a:t>fooyyessuuf</a:t>
            </a:r>
            <a:r>
              <a:rPr lang="en-GB" sz="2400" dirty="0"/>
              <a:t> </a:t>
            </a:r>
            <a:r>
              <a:rPr lang="en-GB" sz="2400" dirty="0" err="1"/>
              <a:t>hordoffiin</a:t>
            </a:r>
            <a:r>
              <a:rPr lang="en-GB" sz="2400" dirty="0"/>
              <a:t> </a:t>
            </a:r>
            <a:r>
              <a:rPr lang="en-GB" sz="2400" dirty="0" err="1"/>
              <a:t>ni</a:t>
            </a:r>
            <a:r>
              <a:rPr lang="en-GB" sz="2400" dirty="0"/>
              <a:t> </a:t>
            </a:r>
            <a:r>
              <a:rPr lang="en-GB" sz="2400" dirty="0" err="1"/>
              <a:t>taasifama</a:t>
            </a:r>
            <a:r>
              <a:rPr lang="en-GB" sz="2400" dirty="0"/>
              <a:t>.</a:t>
            </a:r>
            <a:endParaRPr lang="en-US" sz="2400" dirty="0"/>
          </a:p>
          <a:p>
            <a:pPr lvl="0"/>
            <a:r>
              <a:rPr lang="en-GB" sz="2400" dirty="0" err="1"/>
              <a:t>Iddoon</a:t>
            </a:r>
            <a:r>
              <a:rPr lang="en-GB" sz="2400" dirty="0"/>
              <a:t> </a:t>
            </a:r>
            <a:r>
              <a:rPr lang="en-GB" sz="2400" dirty="0" err="1"/>
              <a:t>abba</a:t>
            </a:r>
            <a:r>
              <a:rPr lang="en-GB" sz="2400" dirty="0"/>
              <a:t> </a:t>
            </a:r>
            <a:r>
              <a:rPr lang="en-GB" sz="2400" dirty="0" err="1"/>
              <a:t>dhimmaa</a:t>
            </a:r>
            <a:r>
              <a:rPr lang="en-GB" sz="2400" dirty="0"/>
              <a:t> –</a:t>
            </a:r>
            <a:r>
              <a:rPr lang="en-GB" sz="2400" dirty="0" err="1"/>
              <a:t>sadarkaa</a:t>
            </a:r>
            <a:r>
              <a:rPr lang="en-GB" sz="2400" dirty="0"/>
              <a:t> </a:t>
            </a:r>
            <a:r>
              <a:rPr lang="en-GB" sz="2400" dirty="0" err="1"/>
              <a:t>naannootti</a:t>
            </a:r>
            <a:r>
              <a:rPr lang="en-GB" sz="2400" dirty="0"/>
              <a:t> </a:t>
            </a:r>
            <a:r>
              <a:rPr lang="en-GB" sz="2400" dirty="0" err="1"/>
              <a:t>Qophaa’eera</a:t>
            </a:r>
            <a:r>
              <a:rPr lang="en-GB" sz="2400" dirty="0"/>
              <a:t>. </a:t>
            </a:r>
            <a:r>
              <a:rPr lang="en-GB" sz="2400" dirty="0" err="1"/>
              <a:t>Godinaa</a:t>
            </a:r>
            <a:r>
              <a:rPr lang="en-GB" sz="2400" dirty="0"/>
              <a:t> fi </a:t>
            </a:r>
            <a:r>
              <a:rPr lang="en-GB" sz="2400" dirty="0" err="1"/>
              <a:t>magaalaattis</a:t>
            </a:r>
            <a:r>
              <a:rPr lang="en-GB" sz="2400" dirty="0"/>
              <a:t> </a:t>
            </a:r>
            <a:r>
              <a:rPr lang="en-GB" sz="2400" dirty="0" err="1"/>
              <a:t>haaluma</a:t>
            </a:r>
            <a:r>
              <a:rPr lang="en-GB" sz="2400" dirty="0"/>
              <a:t> </a:t>
            </a:r>
            <a:r>
              <a:rPr lang="en-GB" sz="2400" dirty="0" err="1"/>
              <a:t>walfakkaatuun</a:t>
            </a:r>
            <a:r>
              <a:rPr lang="en-GB" sz="2400" dirty="0"/>
              <a:t> </a:t>
            </a:r>
            <a:r>
              <a:rPr lang="en-GB" sz="2400" dirty="0" err="1"/>
              <a:t>fooyyeessuuf</a:t>
            </a:r>
            <a:r>
              <a:rPr lang="en-GB" sz="2400" dirty="0"/>
              <a:t> </a:t>
            </a:r>
            <a:r>
              <a:rPr lang="en-GB" sz="2400" dirty="0" err="1"/>
              <a:t>yaaliin</a:t>
            </a:r>
            <a:r>
              <a:rPr lang="en-GB" sz="2400" dirty="0"/>
              <a:t> </a:t>
            </a:r>
            <a:r>
              <a:rPr lang="en-GB" sz="2400" dirty="0" err="1"/>
              <a:t>ni</a:t>
            </a:r>
            <a:r>
              <a:rPr lang="en-GB" sz="2400" dirty="0"/>
              <a:t> </a:t>
            </a:r>
            <a:r>
              <a:rPr lang="en-GB" sz="2400" dirty="0" err="1"/>
              <a:t>taasifama</a:t>
            </a:r>
            <a:r>
              <a:rPr lang="en-GB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043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929784"/>
              </p:ext>
            </p:extLst>
          </p:nvPr>
        </p:nvGraphicFramePr>
        <p:xfrm>
          <a:off x="524933" y="2404070"/>
          <a:ext cx="11353801" cy="34288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7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42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59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206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36313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49542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TL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Istaandardii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Kenna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Tajaajilaa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Adda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Bahe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Gosa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tajaajilaa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70C0"/>
                          </a:solidFill>
                          <a:effectLst/>
                        </a:rPr>
                        <a:t>Baay’ina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effectLst/>
                        </a:rPr>
                        <a:t>tajaajilootaa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Yeroo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itti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Raawwatamu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 fi </a:t>
                      </a: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Qaama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Raawwatu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</a:rPr>
                        <a:t>Sadarkaa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</a:rPr>
                        <a:t>Tajaajilli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</a:rPr>
                        <a:t>Itti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</a:rPr>
                        <a:t>Kennamu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0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Nan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God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Mag .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Aanaa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Ganda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Gab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GG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Dhe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Qaama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70C0"/>
                          </a:solidFill>
                          <a:effectLst/>
                        </a:rPr>
                        <a:t>raawwatu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449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1.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x-none" sz="1600">
                          <a:effectLst/>
                        </a:rPr>
                        <a:t>Tajaajiloota istaandardiin haaraan qophaa’uufi</a:t>
                      </a:r>
                      <a:r>
                        <a:rPr lang="en-US" sz="1600">
                          <a:effectLst/>
                        </a:rPr>
                        <a:t>i </a:t>
                      </a:r>
                      <a:r>
                        <a:rPr lang="x-none" sz="1600">
                          <a:effectLst/>
                        </a:rPr>
                        <a:t>qabu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Foddaa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Boodaa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46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46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Daarikterotaa fi Rifoormii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64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Foddaa Duraa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Daarikterotaa</a:t>
                      </a:r>
                      <a:r>
                        <a:rPr lang="en-US" sz="1600" dirty="0">
                          <a:effectLst/>
                        </a:rPr>
                        <a:t> fi </a:t>
                      </a:r>
                      <a:r>
                        <a:rPr lang="en-US" sz="1600" dirty="0" err="1">
                          <a:effectLst/>
                        </a:rPr>
                        <a:t>Rifoormii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646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2.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x-none" sz="1600">
                          <a:effectLst/>
                        </a:rPr>
                        <a:t>Tajaajiloota istaandardiin foyyaa’uufi qabu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Foddaa Boodaa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64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Foddaa Duraa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584" marR="26584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1668" y="-812000"/>
            <a:ext cx="11751732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endParaRPr kumimoji="0" lang="en-GB" sz="1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endParaRPr lang="en-GB" sz="12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endParaRPr kumimoji="0" lang="en-GB" sz="1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endParaRPr lang="en-GB" sz="12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endParaRPr kumimoji="0" lang="en-GB" sz="1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rgbClr val="00CC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800" b="1" dirty="0">
                <a:solidFill>
                  <a:srgbClr val="00CC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GB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 </a:t>
            </a:r>
            <a:r>
              <a:rPr kumimoji="0" lang="en-GB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Qophii</a:t>
            </a: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 </a:t>
            </a:r>
            <a:r>
              <a:rPr kumimoji="0" lang="en-GB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hojiirra</a:t>
            </a: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Oolmaa</a:t>
            </a: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Raawwwii</a:t>
            </a: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Istaandaardii</a:t>
            </a: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Fooyyessuu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Akka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KKMOtti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hojiiwwan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istaandaardiin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qophaa’uufii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qabu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sadarkaa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Naannooti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61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sadarkaa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Godinaalee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magaalotatti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51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bahanii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kan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jiran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yoo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ta’u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kanneen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keessaa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sadarkaa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naannooti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46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kan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foddaa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booda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kan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hafan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immoo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kan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foddaa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duraa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akkasumaas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sadarkaa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Godinaalee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Magaalotatti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36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foddaa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booda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 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immoo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foddaa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duraadha</a:t>
            </a: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689" y="833407"/>
            <a:ext cx="114126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/>
              <a:t>Bu’uuruma</a:t>
            </a:r>
            <a:r>
              <a:rPr lang="en-US" sz="3600" dirty="0"/>
              <a:t> </a:t>
            </a:r>
            <a:r>
              <a:rPr lang="en-US" sz="3600" dirty="0" err="1"/>
              <a:t>kanaan</a:t>
            </a:r>
            <a:r>
              <a:rPr lang="en-US" sz="3600" dirty="0"/>
              <a:t>, </a:t>
            </a:r>
            <a:r>
              <a:rPr lang="en-US" sz="3600" dirty="0" err="1"/>
              <a:t>Komishiniin</a:t>
            </a:r>
            <a:r>
              <a:rPr lang="en-US" sz="3600" dirty="0"/>
              <a:t> </a:t>
            </a:r>
            <a:r>
              <a:rPr lang="en-US" sz="3600" dirty="0" err="1"/>
              <a:t>Karooraa</a:t>
            </a:r>
            <a:r>
              <a:rPr lang="en-US" sz="3600" dirty="0"/>
              <a:t> fi </a:t>
            </a:r>
            <a:r>
              <a:rPr lang="en-US" sz="3600" dirty="0" err="1"/>
              <a:t>Misoomaa</a:t>
            </a:r>
            <a:r>
              <a:rPr lang="en-US" sz="3600" dirty="0"/>
              <a:t> </a:t>
            </a:r>
            <a:r>
              <a:rPr lang="en-US" sz="3600" dirty="0" err="1"/>
              <a:t>Oromiyaa</a:t>
            </a:r>
            <a:r>
              <a:rPr lang="en-US" sz="3600" dirty="0"/>
              <a:t> </a:t>
            </a:r>
            <a:r>
              <a:rPr lang="fi-FI" sz="3600" dirty="0"/>
              <a:t>bu’uura Labsii qaamoolee raawwachiiftuu Mootummaa Naannoo Oromiyaa Lakk. </a:t>
            </a:r>
            <a:r>
              <a:rPr lang="fi-FI" sz="3600" b="1" dirty="0"/>
              <a:t>242/2014</a:t>
            </a:r>
            <a:r>
              <a:rPr lang="fi-FI" sz="3600" dirty="0"/>
              <a:t> </a:t>
            </a:r>
            <a:r>
              <a:rPr lang="fi-FI" sz="3600" b="1" dirty="0"/>
              <a:t>MHN</a:t>
            </a:r>
            <a:r>
              <a:rPr lang="fi-FI" sz="3600" dirty="0"/>
              <a:t> irra deebiin gurmeessuuf akkasumas ga’ee fi aangoo isaanii murteessuuf  baheen kan hundeeffame yoo ta’u hojiiwwan  Komishinichaaf kennaman keessaa </a:t>
            </a:r>
            <a:r>
              <a:rPr lang="fi-FI" sz="3600" dirty="0">
                <a:solidFill>
                  <a:srgbClr val="FF00FF"/>
                </a:solidFill>
              </a:rPr>
              <a:t>inni ijoon  </a:t>
            </a:r>
            <a:r>
              <a:rPr lang="en-US" sz="3600" dirty="0" err="1">
                <a:solidFill>
                  <a:srgbClr val="FF00FF"/>
                </a:solidFill>
              </a:rPr>
              <a:t>imaammataa</a:t>
            </a:r>
            <a:r>
              <a:rPr lang="en-US" sz="3600" dirty="0">
                <a:solidFill>
                  <a:srgbClr val="FF00FF"/>
                </a:solidFill>
              </a:rPr>
              <a:t> fi </a:t>
            </a:r>
            <a:r>
              <a:rPr lang="en-US" sz="3600" dirty="0" err="1">
                <a:solidFill>
                  <a:srgbClr val="FF00FF"/>
                </a:solidFill>
              </a:rPr>
              <a:t>tarsiimoo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guddina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misoomaa</a:t>
            </a:r>
            <a:r>
              <a:rPr lang="en-US" sz="3600" dirty="0">
                <a:solidFill>
                  <a:srgbClr val="FF00FF"/>
                </a:solidFill>
              </a:rPr>
              <a:t>  </a:t>
            </a:r>
            <a:r>
              <a:rPr lang="en-US" sz="3600" dirty="0" err="1">
                <a:solidFill>
                  <a:srgbClr val="FF00FF"/>
                </a:solidFill>
              </a:rPr>
              <a:t>ariifataa</a:t>
            </a:r>
            <a:r>
              <a:rPr lang="en-US" sz="3600" dirty="0">
                <a:solidFill>
                  <a:srgbClr val="FF00FF"/>
                </a:solidFill>
              </a:rPr>
              <a:t> fi </a:t>
            </a:r>
            <a:r>
              <a:rPr lang="en-US" sz="3600" dirty="0" err="1">
                <a:solidFill>
                  <a:srgbClr val="FF00FF"/>
                </a:solidFill>
              </a:rPr>
              <a:t>ittifufiinsa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qabu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galmeesisuun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fayyadamummaa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uummataa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mirkaneessuu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danda’u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diriirsuu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dha</a:t>
            </a:r>
            <a:r>
              <a:rPr lang="en-US" sz="3600" dirty="0">
                <a:solidFill>
                  <a:srgbClr val="FF00FF"/>
                </a:solidFill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918762" y="202605"/>
            <a:ext cx="234563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444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50680"/>
              </p:ext>
            </p:extLst>
          </p:nvPr>
        </p:nvGraphicFramePr>
        <p:xfrm>
          <a:off x="342900" y="1583267"/>
          <a:ext cx="11645901" cy="34997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006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3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85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37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68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45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223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42570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68384">
                <a:tc rowSpan="2"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800" b="1" dirty="0" err="1">
                          <a:solidFill>
                            <a:srgbClr val="0070C0"/>
                          </a:solidFill>
                          <a:effectLst/>
                        </a:rPr>
                        <a:t>Haali</a:t>
                      </a:r>
                      <a:r>
                        <a:rPr lang="en-GB" sz="1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70C0"/>
                          </a:solidFill>
                          <a:effectLst/>
                        </a:rPr>
                        <a:t>Duree</a:t>
                      </a:r>
                      <a:r>
                        <a:rPr lang="en-GB" sz="1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70C0"/>
                          </a:solidFill>
                          <a:effectLst/>
                        </a:rPr>
                        <a:t>Barbaachisu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rgbClr val="0070C0"/>
                          </a:solidFill>
                          <a:effectLst/>
                        </a:rPr>
                        <a:t>Baay’ina</a:t>
                      </a: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rgbClr val="0070C0"/>
                          </a:solidFill>
                          <a:effectLst/>
                        </a:rPr>
                        <a:t>tajaajilamaa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rgbClr val="0070C0"/>
                          </a:solidFill>
                          <a:effectLst/>
                        </a:rPr>
                        <a:t>Sadarkaa</a:t>
                      </a:r>
                      <a:r>
                        <a:rPr lang="en-GB" sz="24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70C0"/>
                          </a:solidFill>
                          <a:effectLst/>
                        </a:rPr>
                        <a:t>Tajaajilli</a:t>
                      </a:r>
                      <a:r>
                        <a:rPr lang="en-GB" sz="24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70C0"/>
                          </a:solidFill>
                          <a:effectLst/>
                        </a:rPr>
                        <a:t>itti</a:t>
                      </a:r>
                      <a:r>
                        <a:rPr lang="en-GB" sz="24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70C0"/>
                          </a:solidFill>
                          <a:effectLst/>
                        </a:rPr>
                        <a:t>kennamu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rgbClr val="0070C0"/>
                          </a:solidFill>
                          <a:effectLst/>
                        </a:rPr>
                        <a:t>Baay’ina</a:t>
                      </a:r>
                      <a:r>
                        <a:rPr lang="en-GB" sz="1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70C0"/>
                          </a:solidFill>
                          <a:effectLst/>
                        </a:rPr>
                        <a:t>tajaajilamaa</a:t>
                      </a:r>
                      <a:r>
                        <a:rPr lang="en-GB" sz="1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70C0"/>
                          </a:solidFill>
                          <a:effectLst/>
                        </a:rPr>
                        <a:t>akkaataa</a:t>
                      </a:r>
                      <a:r>
                        <a:rPr lang="en-GB" sz="1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70C0"/>
                          </a:solidFill>
                          <a:effectLst/>
                        </a:rPr>
                        <a:t>istaandaardii</a:t>
                      </a:r>
                      <a:r>
                        <a:rPr lang="en-GB" sz="1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70C0"/>
                          </a:solidFill>
                          <a:effectLst/>
                        </a:rPr>
                        <a:t>taa’een</a:t>
                      </a:r>
                      <a:r>
                        <a:rPr lang="en-GB" sz="18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0070C0"/>
                          </a:solidFill>
                          <a:effectLst/>
                        </a:rPr>
                        <a:t>keesuma’anii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7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rgbClr val="0070C0"/>
                          </a:solidFill>
                          <a:effectLst/>
                        </a:rPr>
                        <a:t>Naannoo</a:t>
                      </a:r>
                      <a:endParaRPr lang="en-US" sz="16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rgbClr val="0070C0"/>
                          </a:solidFill>
                          <a:effectLst/>
                        </a:rPr>
                        <a:t>Godina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rgbClr val="0070C0"/>
                          </a:solidFill>
                          <a:effectLst/>
                        </a:rPr>
                        <a:t>Magaalaa</a:t>
                      </a:r>
                      <a:r>
                        <a:rPr lang="en-GB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rgbClr val="0070C0"/>
                          </a:solidFill>
                          <a:effectLst/>
                        </a:rPr>
                        <a:t>Aanaa</a:t>
                      </a:r>
                      <a:r>
                        <a:rPr lang="en-GB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rgbClr val="0070C0"/>
                          </a:solidFill>
                          <a:effectLst/>
                        </a:rPr>
                        <a:t>Ganda</a:t>
                      </a:r>
                      <a:r>
                        <a:rPr lang="en-GB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785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en-GB" sz="1800" dirty="0" err="1">
                          <a:effectLst/>
                        </a:rPr>
                        <a:t>Xalayaa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seera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qabeessa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qabatanii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dhufuu</a:t>
                      </a:r>
                      <a:r>
                        <a:rPr lang="en-GB" sz="18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en-GB" sz="1800" dirty="0" err="1">
                          <a:effectLst/>
                        </a:rPr>
                        <a:t>Ragaa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barbaachisu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qabatee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argamuu</a:t>
                      </a:r>
                      <a:r>
                        <a:rPr lang="en-GB" sz="18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1029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264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345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5467" y="103249"/>
            <a:ext cx="12056533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18.Qabiinsa fi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Simannaa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Abbaa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Dhimmaa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Fooyyeessuu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Abbootii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dhimmaa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dhuunfaadhaaf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tajaajila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argachuuf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dhufan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2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9333" y="508000"/>
            <a:ext cx="117771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GB" sz="3600" b="1" dirty="0">
                <a:solidFill>
                  <a:srgbClr val="0070C0"/>
                </a:solidFill>
              </a:rPr>
              <a:t>19.Rifoormii </a:t>
            </a:r>
            <a:r>
              <a:rPr lang="en-GB" sz="3600" b="1" dirty="0" err="1">
                <a:solidFill>
                  <a:srgbClr val="0070C0"/>
                </a:solidFill>
              </a:rPr>
              <a:t>Gurmaa’insafi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 err="1">
                <a:solidFill>
                  <a:srgbClr val="0070C0"/>
                </a:solidFill>
              </a:rPr>
              <a:t>hojimaata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 err="1">
                <a:solidFill>
                  <a:srgbClr val="0070C0"/>
                </a:solidFill>
              </a:rPr>
              <a:t>haaraa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 err="1">
                <a:solidFill>
                  <a:srgbClr val="0070C0"/>
                </a:solidFill>
              </a:rPr>
              <a:t>diriirsuun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 err="1">
                <a:solidFill>
                  <a:srgbClr val="0070C0"/>
                </a:solidFill>
              </a:rPr>
              <a:t>tajaajila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 err="1">
                <a:solidFill>
                  <a:srgbClr val="0070C0"/>
                </a:solidFill>
              </a:rPr>
              <a:t>mootummaa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 err="1">
                <a:solidFill>
                  <a:srgbClr val="0070C0"/>
                </a:solidFill>
              </a:rPr>
              <a:t>si’ataa</a:t>
            </a:r>
            <a:r>
              <a:rPr lang="en-GB" sz="3600" b="1" dirty="0">
                <a:solidFill>
                  <a:srgbClr val="0070C0"/>
                </a:solidFill>
              </a:rPr>
              <a:t> fi </a:t>
            </a:r>
            <a:r>
              <a:rPr lang="en-GB" sz="3600" b="1" dirty="0" err="1">
                <a:solidFill>
                  <a:srgbClr val="0070C0"/>
                </a:solidFill>
              </a:rPr>
              <a:t>qulquull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r>
              <a:rPr lang="en-GB" sz="3600" b="1" dirty="0" err="1">
                <a:solidFill>
                  <a:srgbClr val="0070C0"/>
                </a:solidFill>
              </a:rPr>
              <a:t>taasisuun</a:t>
            </a:r>
            <a:r>
              <a:rPr lang="en-GB" sz="3600" b="1" dirty="0">
                <a:solidFill>
                  <a:srgbClr val="0070C0"/>
                </a:solidFill>
              </a:rPr>
              <a:t> </a:t>
            </a:r>
            <a:endParaRPr lang="en-US" sz="3200" b="1" dirty="0">
              <a:solidFill>
                <a:srgbClr val="0070C0"/>
              </a:solidFill>
            </a:endParaRPr>
          </a:p>
          <a:p>
            <a:pPr lvl="0" algn="just"/>
            <a:r>
              <a:rPr lang="en-GB" sz="3600" dirty="0" err="1"/>
              <a:t>Caaseffamini</a:t>
            </a:r>
            <a:r>
              <a:rPr lang="en-GB" sz="3600" dirty="0"/>
              <a:t> </a:t>
            </a:r>
            <a:r>
              <a:rPr lang="en-GB" sz="3600" dirty="0" err="1"/>
              <a:t>Komishiinii</a:t>
            </a:r>
            <a:r>
              <a:rPr lang="en-GB" sz="3600" dirty="0"/>
              <a:t> </a:t>
            </a:r>
            <a:r>
              <a:rPr lang="en-GB" sz="3600" dirty="0" err="1"/>
              <a:t>Karooraa</a:t>
            </a:r>
            <a:r>
              <a:rPr lang="en-GB" sz="3600" dirty="0"/>
              <a:t> fi </a:t>
            </a:r>
            <a:r>
              <a:rPr lang="en-GB" sz="3600" dirty="0" err="1"/>
              <a:t>Misoomaa</a:t>
            </a:r>
            <a:r>
              <a:rPr lang="en-GB" sz="3600" dirty="0"/>
              <a:t> </a:t>
            </a:r>
            <a:r>
              <a:rPr lang="en-GB" sz="3600" dirty="0" err="1"/>
              <a:t>sadarkaa</a:t>
            </a:r>
            <a:r>
              <a:rPr lang="en-GB" sz="3600" dirty="0"/>
              <a:t> </a:t>
            </a:r>
            <a:r>
              <a:rPr lang="en-GB" sz="3600" dirty="0" err="1"/>
              <a:t>naannootti</a:t>
            </a:r>
            <a:r>
              <a:rPr lang="en-GB" sz="3600" dirty="0"/>
              <a:t> </a:t>
            </a:r>
            <a:r>
              <a:rPr lang="en-GB" sz="3600" dirty="0" err="1"/>
              <a:t>bara</a:t>
            </a:r>
            <a:r>
              <a:rPr lang="en-GB" sz="3600" dirty="0"/>
              <a:t> 2014 </a:t>
            </a:r>
            <a:r>
              <a:rPr lang="en-GB" sz="3600" dirty="0" err="1"/>
              <a:t>hojjatamee</a:t>
            </a:r>
            <a:r>
              <a:rPr lang="en-GB" sz="3600" dirty="0"/>
              <a:t> </a:t>
            </a:r>
            <a:r>
              <a:rPr lang="en-GB" sz="3600" dirty="0" err="1"/>
              <a:t>ture</a:t>
            </a:r>
            <a:r>
              <a:rPr lang="en-GB" sz="3600" dirty="0"/>
              <a:t> </a:t>
            </a:r>
            <a:r>
              <a:rPr lang="en-GB" sz="3600" dirty="0" err="1"/>
              <a:t>dameewwan</a:t>
            </a:r>
            <a:r>
              <a:rPr lang="en-GB" sz="3600" dirty="0"/>
              <a:t> </a:t>
            </a:r>
            <a:r>
              <a:rPr lang="en-GB" sz="3600" dirty="0" err="1"/>
              <a:t>tokko</a:t>
            </a:r>
            <a:r>
              <a:rPr lang="en-GB" sz="3600" dirty="0"/>
              <a:t> </a:t>
            </a:r>
            <a:r>
              <a:rPr lang="en-GB" sz="3600" dirty="0" err="1"/>
              <a:t>tokko</a:t>
            </a:r>
            <a:r>
              <a:rPr lang="en-GB" sz="3600" dirty="0"/>
              <a:t> </a:t>
            </a:r>
            <a:r>
              <a:rPr lang="en-GB" sz="3600" dirty="0" err="1"/>
              <a:t>irratti</a:t>
            </a:r>
            <a:r>
              <a:rPr lang="en-GB" sz="3600" dirty="0"/>
              <a:t> </a:t>
            </a:r>
            <a:r>
              <a:rPr lang="en-GB" sz="3600" dirty="0" err="1"/>
              <a:t>hawwataa</a:t>
            </a:r>
            <a:r>
              <a:rPr lang="en-GB" sz="3600" dirty="0"/>
              <a:t> </a:t>
            </a:r>
            <a:r>
              <a:rPr lang="en-GB" sz="3600" dirty="0" err="1"/>
              <a:t>waan</a:t>
            </a:r>
            <a:r>
              <a:rPr lang="en-GB" sz="3600" dirty="0"/>
              <a:t> </a:t>
            </a:r>
            <a:r>
              <a:rPr lang="en-GB" sz="3600" dirty="0" err="1"/>
              <a:t>hin</a:t>
            </a:r>
            <a:r>
              <a:rPr lang="en-GB" sz="3600" dirty="0"/>
              <a:t> </a:t>
            </a:r>
            <a:r>
              <a:rPr lang="en-GB" sz="3600" dirty="0" err="1"/>
              <a:t>taaneef</a:t>
            </a:r>
            <a:r>
              <a:rPr lang="en-GB" sz="3600" dirty="0"/>
              <a:t> </a:t>
            </a:r>
            <a:r>
              <a:rPr lang="en-GB" sz="3600" dirty="0" err="1"/>
              <a:t>kan</a:t>
            </a:r>
            <a:r>
              <a:rPr lang="en-GB" sz="3600" dirty="0"/>
              <a:t> </a:t>
            </a:r>
            <a:r>
              <a:rPr lang="en-GB" sz="3600" dirty="0" err="1"/>
              <a:t>daarektoreetii</a:t>
            </a:r>
            <a:r>
              <a:rPr lang="en-GB" sz="3600" dirty="0"/>
              <a:t> </a:t>
            </a:r>
            <a:r>
              <a:rPr lang="en-GB" sz="3600" dirty="0" err="1"/>
              <a:t>Xiillannoo</a:t>
            </a:r>
            <a:r>
              <a:rPr lang="en-GB" sz="3600" dirty="0"/>
              <a:t>, </a:t>
            </a:r>
            <a:r>
              <a:rPr lang="en-GB" sz="3600" dirty="0" err="1"/>
              <a:t>Qorannoo</a:t>
            </a:r>
            <a:r>
              <a:rPr lang="en-GB" sz="3600" dirty="0"/>
              <a:t> </a:t>
            </a:r>
            <a:r>
              <a:rPr lang="en-GB" sz="3600" dirty="0" err="1"/>
              <a:t>Imaammata</a:t>
            </a:r>
            <a:r>
              <a:rPr lang="en-GB" sz="3600" dirty="0"/>
              <a:t> </a:t>
            </a:r>
            <a:r>
              <a:rPr lang="en-GB" sz="3600" dirty="0" err="1"/>
              <a:t>Misoomaa</a:t>
            </a:r>
            <a:r>
              <a:rPr lang="en-GB" sz="3600" dirty="0"/>
              <a:t> fi </a:t>
            </a:r>
            <a:r>
              <a:rPr lang="en-GB" sz="3600" dirty="0" err="1"/>
              <a:t>Qo’annoo</a:t>
            </a:r>
            <a:r>
              <a:rPr lang="en-GB" sz="3600" dirty="0"/>
              <a:t> </a:t>
            </a:r>
            <a:r>
              <a:rPr lang="en-GB" sz="3600" dirty="0" err="1"/>
              <a:t>Pirpfaayilii</a:t>
            </a:r>
            <a:r>
              <a:rPr lang="en-GB" sz="3600" dirty="0"/>
              <a:t> </a:t>
            </a:r>
            <a:r>
              <a:rPr lang="en-GB" sz="3600" dirty="0" err="1"/>
              <a:t>Hawaas</a:t>
            </a:r>
            <a:r>
              <a:rPr lang="en-GB" sz="3600" dirty="0"/>
              <a:t>- </a:t>
            </a:r>
            <a:r>
              <a:rPr lang="en-GB" sz="3600" dirty="0" err="1"/>
              <a:t>Dinagdee</a:t>
            </a:r>
            <a:r>
              <a:rPr lang="en-GB" sz="3600" dirty="0"/>
              <a:t> </a:t>
            </a:r>
            <a:r>
              <a:rPr lang="en-GB" sz="3600" dirty="0" err="1"/>
              <a:t>irra</a:t>
            </a:r>
            <a:r>
              <a:rPr lang="en-GB" sz="3600" dirty="0"/>
              <a:t> </a:t>
            </a:r>
            <a:r>
              <a:rPr lang="en-GB" sz="3600" dirty="0" err="1"/>
              <a:t>deebi’amee</a:t>
            </a:r>
            <a:r>
              <a:rPr lang="en-GB" sz="3600" dirty="0"/>
              <a:t> </a:t>
            </a:r>
            <a:r>
              <a:rPr lang="en-GB" sz="3600" dirty="0" err="1"/>
              <a:t>akka</a:t>
            </a:r>
            <a:r>
              <a:rPr lang="en-GB" sz="3600" dirty="0"/>
              <a:t> </a:t>
            </a:r>
            <a:r>
              <a:rPr lang="en-GB" sz="3600" dirty="0" err="1"/>
              <a:t>qoratamu</a:t>
            </a:r>
            <a:r>
              <a:rPr lang="en-GB" sz="3600" dirty="0"/>
              <a:t> </a:t>
            </a:r>
            <a:r>
              <a:rPr lang="en-GB" sz="3600" dirty="0" err="1"/>
              <a:t>gochuun</a:t>
            </a:r>
            <a:r>
              <a:rPr lang="en-GB" sz="3600" dirty="0"/>
              <a:t> </a:t>
            </a:r>
            <a:r>
              <a:rPr lang="en-GB" sz="3600" dirty="0" err="1"/>
              <a:t>kan</a:t>
            </a:r>
            <a:r>
              <a:rPr lang="en-GB" sz="3600" dirty="0"/>
              <a:t> </a:t>
            </a:r>
            <a:r>
              <a:rPr lang="en-GB" sz="3600" dirty="0" err="1"/>
              <a:t>raawwatamu</a:t>
            </a:r>
            <a:r>
              <a:rPr lang="en-GB" sz="3600" dirty="0"/>
              <a:t> </a:t>
            </a:r>
            <a:r>
              <a:rPr lang="en-GB" sz="3600" dirty="0" err="1"/>
              <a:t>yoo</a:t>
            </a:r>
            <a:r>
              <a:rPr lang="en-GB" sz="3600" dirty="0"/>
              <a:t> </a:t>
            </a:r>
            <a:r>
              <a:rPr lang="en-GB" sz="3600" dirty="0" err="1"/>
              <a:t>ta’u</a:t>
            </a:r>
            <a:r>
              <a:rPr lang="en-GB" sz="3600" dirty="0"/>
              <a:t> </a:t>
            </a:r>
            <a:r>
              <a:rPr lang="en-GB" sz="3600" dirty="0" err="1"/>
              <a:t>kanaanis</a:t>
            </a:r>
            <a:r>
              <a:rPr lang="en-GB" sz="3600" dirty="0"/>
              <a:t> </a:t>
            </a:r>
            <a:r>
              <a:rPr lang="en-GB" sz="3600" dirty="0" err="1"/>
              <a:t>tajaajila</a:t>
            </a:r>
            <a:r>
              <a:rPr lang="en-GB" sz="3600" dirty="0"/>
              <a:t> </a:t>
            </a:r>
            <a:r>
              <a:rPr lang="en-GB" sz="3600" dirty="0" err="1"/>
              <a:t>mootummaa</a:t>
            </a:r>
            <a:r>
              <a:rPr lang="en-GB" sz="3600" dirty="0"/>
              <a:t> </a:t>
            </a:r>
            <a:r>
              <a:rPr lang="en-GB" sz="3600" dirty="0" err="1"/>
              <a:t>si’ataa</a:t>
            </a:r>
            <a:r>
              <a:rPr lang="en-GB" sz="3600" dirty="0"/>
              <a:t> fi </a:t>
            </a:r>
            <a:r>
              <a:rPr lang="en-GB" sz="3600" dirty="0" err="1"/>
              <a:t>qulqulluu</a:t>
            </a:r>
            <a:r>
              <a:rPr lang="en-GB" sz="3600" dirty="0"/>
              <a:t> </a:t>
            </a:r>
            <a:r>
              <a:rPr lang="en-GB" sz="3600" dirty="0" err="1"/>
              <a:t>taasisuuf</a:t>
            </a:r>
            <a:r>
              <a:rPr lang="en-GB" sz="3600" dirty="0"/>
              <a:t> </a:t>
            </a:r>
            <a:r>
              <a:rPr lang="en-GB" sz="3600" dirty="0" err="1"/>
              <a:t>ni</a:t>
            </a:r>
            <a:r>
              <a:rPr lang="en-GB" sz="3600" dirty="0"/>
              <a:t> </a:t>
            </a:r>
            <a:r>
              <a:rPr lang="en-GB" sz="3600" dirty="0" err="1"/>
              <a:t>hojjetama</a:t>
            </a:r>
            <a:r>
              <a:rPr lang="en-GB" sz="36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779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567700"/>
              </p:ext>
            </p:extLst>
          </p:nvPr>
        </p:nvGraphicFramePr>
        <p:xfrm>
          <a:off x="203200" y="1159933"/>
          <a:ext cx="11667067" cy="51987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2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16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324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973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0593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92359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  <a:effectLst/>
                        </a:rPr>
                        <a:t>T.L.</a:t>
                      </a:r>
                      <a:endParaRPr lang="en-US" sz="10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rgbClr val="7030A0"/>
                          </a:solidFill>
                          <a:effectLst/>
                        </a:rPr>
                        <a:t>Sadarkaa</a:t>
                      </a:r>
                      <a:r>
                        <a:rPr lang="en-GB" sz="1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7030A0"/>
                          </a:solidFill>
                          <a:effectLst/>
                        </a:rPr>
                        <a:t>Bulchiinsaa</a:t>
                      </a:r>
                      <a:r>
                        <a:rPr lang="en-GB" sz="1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rgbClr val="7030A0"/>
                          </a:solidFill>
                          <a:effectLst/>
                        </a:rPr>
                        <a:t>Baay’ina</a:t>
                      </a:r>
                      <a:r>
                        <a:rPr lang="en-GB" sz="1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7030A0"/>
                          </a:solidFill>
                          <a:effectLst/>
                        </a:rPr>
                        <a:t>hojjetaa</a:t>
                      </a:r>
                      <a:r>
                        <a:rPr lang="en-GB" sz="1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Baay’ina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hojjetaa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karoora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torbanii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>
                          <a:solidFill>
                            <a:srgbClr val="7030A0"/>
                          </a:solidFill>
                          <a:effectLst/>
                        </a:rPr>
                        <a:t>qaban</a:t>
                      </a:r>
                      <a:r>
                        <a:rPr lang="en-GB" sz="28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rgbClr val="7030A0"/>
                          </a:solidFill>
                          <a:effectLst/>
                        </a:rPr>
                        <a:t>Mariiwwan</a:t>
                      </a:r>
                      <a:r>
                        <a:rPr lang="en-GB" sz="24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7030A0"/>
                          </a:solidFill>
                          <a:effectLst/>
                        </a:rPr>
                        <a:t>torbanii</a:t>
                      </a:r>
                      <a:r>
                        <a:rPr lang="en-GB" sz="2400" b="1" dirty="0">
                          <a:solidFill>
                            <a:srgbClr val="7030A0"/>
                          </a:solidFill>
                          <a:effectLst/>
                        </a:rPr>
                        <a:t>, </a:t>
                      </a:r>
                      <a:r>
                        <a:rPr lang="en-GB" sz="2400" b="1" dirty="0" err="1">
                          <a:solidFill>
                            <a:srgbClr val="7030A0"/>
                          </a:solidFill>
                          <a:effectLst/>
                        </a:rPr>
                        <a:t>gabaasaa</a:t>
                      </a:r>
                      <a:r>
                        <a:rPr lang="en-GB" sz="2400" b="1" dirty="0">
                          <a:solidFill>
                            <a:srgbClr val="7030A0"/>
                          </a:solidFill>
                          <a:effectLst/>
                        </a:rPr>
                        <a:t> fi </a:t>
                      </a:r>
                      <a:r>
                        <a:rPr lang="en-GB" sz="2400" b="1" dirty="0" err="1">
                          <a:solidFill>
                            <a:srgbClr val="7030A0"/>
                          </a:solidFill>
                          <a:effectLst/>
                        </a:rPr>
                        <a:t>duubi</a:t>
                      </a:r>
                      <a:r>
                        <a:rPr lang="en-GB" sz="2400" b="1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7030A0"/>
                          </a:solidFill>
                          <a:effectLst/>
                        </a:rPr>
                        <a:t>deebii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23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Kan torbanii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Ji’a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Kurmaana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Waggaa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Kan torbanii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Ji’a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Kurmaana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Waggaa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227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Naannoo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120*4=480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1440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5760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144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227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Godina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314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314*4=1256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3768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15072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144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227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Magaalaa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227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227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227*4=908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2,724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5,448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144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3599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Waliigala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661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661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2,644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7,932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26,280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144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79" marR="6467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6267" y="83939"/>
            <a:ext cx="1161626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6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GB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20.Karooraa fi </a:t>
            </a:r>
            <a:r>
              <a:rPr kumimoji="0" lang="en-GB" sz="44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Gabaasa</a:t>
            </a:r>
            <a:r>
              <a:rPr kumimoji="0" lang="en-GB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44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Hojjetaa</a:t>
            </a:r>
            <a:r>
              <a:rPr kumimoji="0" lang="en-GB" sz="4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8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66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857" y="457200"/>
            <a:ext cx="11738344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solidFill>
                  <a:srgbClr val="002060"/>
                </a:solidFill>
              </a:rPr>
              <a:t>21.Sirna </a:t>
            </a:r>
            <a:r>
              <a:rPr lang="en-GB" sz="3200" b="1" dirty="0" err="1">
                <a:solidFill>
                  <a:srgbClr val="002060"/>
                </a:solidFill>
              </a:rPr>
              <a:t>Hordoffii</a:t>
            </a:r>
            <a:r>
              <a:rPr lang="en-GB" sz="3200" b="1" dirty="0">
                <a:solidFill>
                  <a:srgbClr val="002060"/>
                </a:solidFill>
              </a:rPr>
              <a:t> Kenna </a:t>
            </a:r>
            <a:r>
              <a:rPr lang="en-GB" sz="3200" b="1" dirty="0" err="1">
                <a:solidFill>
                  <a:srgbClr val="002060"/>
                </a:solidFill>
              </a:rPr>
              <a:t>Tajaajilaa</a:t>
            </a:r>
            <a:r>
              <a:rPr lang="en-GB" sz="3200" b="1" dirty="0">
                <a:solidFill>
                  <a:srgbClr val="002060"/>
                </a:solidFill>
              </a:rPr>
              <a:t> </a:t>
            </a:r>
            <a:r>
              <a:rPr lang="en-GB" sz="3200" b="1" dirty="0" err="1">
                <a:solidFill>
                  <a:srgbClr val="002060"/>
                </a:solidFill>
              </a:rPr>
              <a:t>Diriirsuu</a:t>
            </a:r>
            <a:endParaRPr lang="en-US" sz="3200" b="1" dirty="0">
              <a:solidFill>
                <a:srgbClr val="002060"/>
              </a:solidFill>
            </a:endParaRPr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/>
              <a:t>Karoora</a:t>
            </a:r>
            <a:r>
              <a:rPr lang="en-GB" sz="3200" dirty="0"/>
              <a:t> </a:t>
            </a:r>
            <a:r>
              <a:rPr lang="en-GB" sz="3200" dirty="0" err="1"/>
              <a:t>tiraanisformeeshinii</a:t>
            </a:r>
            <a:r>
              <a:rPr lang="en-GB" sz="3200" dirty="0"/>
              <a:t> </a:t>
            </a:r>
            <a:r>
              <a:rPr lang="en-GB" sz="3200" dirty="0" err="1"/>
              <a:t>kenna</a:t>
            </a:r>
            <a:r>
              <a:rPr lang="en-GB" sz="3200" dirty="0"/>
              <a:t> </a:t>
            </a:r>
            <a:r>
              <a:rPr lang="en-GB" sz="3200" dirty="0" err="1"/>
              <a:t>tajaajilaa</a:t>
            </a:r>
            <a:r>
              <a:rPr lang="en-GB" sz="3200" dirty="0"/>
              <a:t> </a:t>
            </a:r>
            <a:r>
              <a:rPr lang="en-GB" sz="3200" dirty="0" err="1"/>
              <a:t>qophaa’e</a:t>
            </a:r>
            <a:r>
              <a:rPr lang="en-GB" sz="3200" dirty="0"/>
              <a:t> kana </a:t>
            </a:r>
            <a:r>
              <a:rPr lang="en-GB" sz="3200" dirty="0" err="1"/>
              <a:t>hoggansa</a:t>
            </a:r>
            <a:r>
              <a:rPr lang="en-GB" sz="3200" dirty="0"/>
              <a:t> fi </a:t>
            </a:r>
            <a:r>
              <a:rPr lang="en-GB" sz="3200" dirty="0" err="1"/>
              <a:t>caasaa</a:t>
            </a:r>
            <a:r>
              <a:rPr lang="en-GB" sz="3200" dirty="0"/>
              <a:t> </a:t>
            </a:r>
            <a:r>
              <a:rPr lang="en-GB" sz="3200" dirty="0" err="1"/>
              <a:t>sadarkaan</a:t>
            </a:r>
            <a:r>
              <a:rPr lang="en-GB" sz="3200" dirty="0"/>
              <a:t> </a:t>
            </a:r>
            <a:r>
              <a:rPr lang="en-GB" sz="3200" dirty="0" err="1"/>
              <a:t>jiru</a:t>
            </a:r>
            <a:r>
              <a:rPr lang="en-GB" sz="3200" dirty="0"/>
              <a:t>, </a:t>
            </a:r>
            <a:r>
              <a:rPr lang="en-GB" sz="3200" dirty="0" err="1"/>
              <a:t>manajimantii</a:t>
            </a:r>
            <a:r>
              <a:rPr lang="en-GB" sz="3200" dirty="0"/>
              <a:t> fi </a:t>
            </a:r>
            <a:r>
              <a:rPr lang="en-GB" sz="3200" dirty="0" err="1"/>
              <a:t>raawwatootaaf</a:t>
            </a:r>
            <a:r>
              <a:rPr lang="en-GB" sz="3200" dirty="0"/>
              <a:t> </a:t>
            </a:r>
            <a:r>
              <a:rPr lang="en-GB" sz="3200" dirty="0" err="1"/>
              <a:t>dhiyessuun</a:t>
            </a:r>
            <a:r>
              <a:rPr lang="en-GB" sz="3200" dirty="0"/>
              <a:t> </a:t>
            </a:r>
            <a:r>
              <a:rPr lang="en-GB" sz="3200" dirty="0" err="1"/>
              <a:t>hunduu</a:t>
            </a:r>
            <a:r>
              <a:rPr lang="en-GB" sz="3200" dirty="0"/>
              <a:t> </a:t>
            </a:r>
            <a:r>
              <a:rPr lang="en-GB" sz="3200" dirty="0" err="1"/>
              <a:t>akka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miira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tokkoon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hojii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irra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oolchu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taasisuu</a:t>
            </a:r>
            <a:r>
              <a:rPr lang="en-GB" sz="3200" dirty="0"/>
              <a:t>;</a:t>
            </a:r>
            <a:endParaRPr lang="en-US" sz="3200" dirty="0"/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/>
              <a:t>Koree</a:t>
            </a:r>
            <a:r>
              <a:rPr lang="en-GB" sz="3200" dirty="0"/>
              <a:t> </a:t>
            </a:r>
            <a:r>
              <a:rPr lang="en-GB" sz="3200" dirty="0" err="1"/>
              <a:t>Hordoffii</a:t>
            </a:r>
            <a:r>
              <a:rPr lang="en-GB" sz="3200" dirty="0"/>
              <a:t> </a:t>
            </a:r>
            <a:r>
              <a:rPr lang="en-GB" sz="3200" dirty="0" err="1"/>
              <a:t>Raawwii</a:t>
            </a:r>
            <a:r>
              <a:rPr lang="en-GB" sz="3200" dirty="0"/>
              <a:t> </a:t>
            </a:r>
            <a:r>
              <a:rPr lang="en-GB" sz="3200" dirty="0" err="1"/>
              <a:t>Tajaajilaa</a:t>
            </a:r>
            <a:r>
              <a:rPr lang="en-GB" sz="3200" dirty="0"/>
              <a:t> </a:t>
            </a:r>
            <a:r>
              <a:rPr lang="en-GB" sz="3200" dirty="0" err="1">
                <a:solidFill>
                  <a:srgbClr val="FF00FF"/>
                </a:solidFill>
              </a:rPr>
              <a:t>namoota</a:t>
            </a:r>
            <a:r>
              <a:rPr lang="en-GB" sz="3200" dirty="0">
                <a:solidFill>
                  <a:srgbClr val="FF00FF"/>
                </a:solidFill>
              </a:rPr>
              <a:t> 5 </a:t>
            </a:r>
            <a:r>
              <a:rPr lang="en-GB" sz="3200" dirty="0" err="1">
                <a:solidFill>
                  <a:srgbClr val="FF00FF"/>
                </a:solidFill>
              </a:rPr>
              <a:t>ofi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keessaa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qabu</a:t>
            </a:r>
            <a:r>
              <a:rPr lang="en-GB" sz="3200" dirty="0">
                <a:solidFill>
                  <a:srgbClr val="FF00FF"/>
                </a:solidFill>
              </a:rPr>
              <a:t> </a:t>
            </a:r>
            <a:r>
              <a:rPr lang="en-GB" sz="3200" dirty="0" err="1">
                <a:solidFill>
                  <a:srgbClr val="FF00FF"/>
                </a:solidFill>
              </a:rPr>
              <a:t>Hundeessuu</a:t>
            </a:r>
            <a:r>
              <a:rPr lang="en-GB" sz="3200" dirty="0"/>
              <a:t>;</a:t>
            </a:r>
            <a:endParaRPr lang="en-US" sz="3200" dirty="0"/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>
                <a:solidFill>
                  <a:srgbClr val="FF00FF"/>
                </a:solidFill>
              </a:rPr>
              <a:t>Cheekliistii</a:t>
            </a:r>
            <a:r>
              <a:rPr lang="en-GB" sz="3200" dirty="0"/>
              <a:t> </a:t>
            </a:r>
            <a:r>
              <a:rPr lang="en-GB" sz="3200" dirty="0" err="1"/>
              <a:t>taa’e</a:t>
            </a:r>
            <a:r>
              <a:rPr lang="en-GB" sz="3200" dirty="0"/>
              <a:t> </a:t>
            </a:r>
            <a:r>
              <a:rPr lang="en-GB" sz="3200" dirty="0" err="1"/>
              <a:t>irratti</a:t>
            </a:r>
            <a:r>
              <a:rPr lang="en-GB" sz="3200" dirty="0"/>
              <a:t> </a:t>
            </a:r>
            <a:r>
              <a:rPr lang="en-GB" sz="3200" dirty="0" err="1"/>
              <a:t>hundaa’uun</a:t>
            </a:r>
            <a:r>
              <a:rPr lang="en-GB" sz="3200" dirty="0"/>
              <a:t> </a:t>
            </a:r>
            <a:r>
              <a:rPr lang="en-GB" sz="3200" dirty="0" err="1"/>
              <a:t>gamaaggama</a:t>
            </a:r>
            <a:r>
              <a:rPr lang="en-GB" sz="3200" dirty="0"/>
              <a:t> </a:t>
            </a:r>
            <a:r>
              <a:rPr lang="en-GB" sz="3200" dirty="0" err="1"/>
              <a:t>sadarkaa</a:t>
            </a:r>
            <a:r>
              <a:rPr lang="en-GB" sz="3200" dirty="0"/>
              <a:t> </a:t>
            </a:r>
            <a:r>
              <a:rPr lang="en-GB" sz="3200" dirty="0" err="1"/>
              <a:t>hundatti</a:t>
            </a:r>
            <a:r>
              <a:rPr lang="en-GB" sz="3200" dirty="0"/>
              <a:t> </a:t>
            </a:r>
            <a:r>
              <a:rPr lang="en-GB" sz="3200" dirty="0" err="1"/>
              <a:t>gaggeesuu</a:t>
            </a:r>
            <a:r>
              <a:rPr lang="en-GB" sz="3200" dirty="0"/>
              <a:t>;</a:t>
            </a:r>
            <a:endParaRPr lang="en-US" sz="3200" dirty="0"/>
          </a:p>
          <a:p>
            <a:pPr marL="342900" lvl="0" indent="-342900" algn="just">
              <a:spcBef>
                <a:spcPts val="600"/>
              </a:spcBef>
              <a:buBlip>
                <a:blip r:embed="rId2"/>
              </a:buBlip>
            </a:pPr>
            <a:r>
              <a:rPr lang="en-GB" sz="3200" dirty="0" err="1"/>
              <a:t>Deeggarsaa</a:t>
            </a:r>
            <a:r>
              <a:rPr lang="en-GB" sz="3200" dirty="0"/>
              <a:t> fi </a:t>
            </a:r>
            <a:r>
              <a:rPr lang="en-GB" sz="3200" dirty="0" err="1"/>
              <a:t>hordoffii</a:t>
            </a:r>
            <a:r>
              <a:rPr lang="en-GB" sz="3200" dirty="0"/>
              <a:t> </a:t>
            </a:r>
            <a:r>
              <a:rPr lang="en-GB" sz="3200" dirty="0" err="1"/>
              <a:t>kallattii</a:t>
            </a:r>
            <a:r>
              <a:rPr lang="en-GB" sz="3200" dirty="0"/>
              <a:t> fi </a:t>
            </a:r>
            <a:r>
              <a:rPr lang="en-GB" sz="3200" dirty="0" err="1"/>
              <a:t>alkallattii</a:t>
            </a:r>
            <a:r>
              <a:rPr lang="en-GB" sz="3200" dirty="0"/>
              <a:t>  </a:t>
            </a:r>
            <a:r>
              <a:rPr lang="en-GB" sz="3200" dirty="0" err="1"/>
              <a:t>itti</a:t>
            </a:r>
            <a:r>
              <a:rPr lang="en-GB" sz="3200" dirty="0"/>
              <a:t> </a:t>
            </a:r>
            <a:r>
              <a:rPr lang="en-GB" sz="3200" dirty="0" err="1"/>
              <a:t>fufiinsa</a:t>
            </a:r>
            <a:r>
              <a:rPr lang="en-GB" sz="3200" dirty="0"/>
              <a:t> </a:t>
            </a:r>
            <a:r>
              <a:rPr lang="en-GB" sz="3200" dirty="0" err="1"/>
              <a:t>qabu</a:t>
            </a:r>
            <a:r>
              <a:rPr lang="en-GB" sz="3200" dirty="0"/>
              <a:t> </a:t>
            </a:r>
            <a:r>
              <a:rPr lang="en-GB" sz="3200" dirty="0" err="1"/>
              <a:t>kurmaana</a:t>
            </a:r>
            <a:r>
              <a:rPr lang="en-GB" sz="3200" dirty="0"/>
              <a:t> </a:t>
            </a:r>
            <a:r>
              <a:rPr lang="en-GB" sz="3200" dirty="0" err="1"/>
              <a:t>kurmaanaan</a:t>
            </a:r>
            <a:r>
              <a:rPr lang="en-GB" sz="3200" dirty="0"/>
              <a:t>  </a:t>
            </a:r>
            <a:r>
              <a:rPr lang="en-GB" sz="3200" dirty="0" err="1"/>
              <a:t>taasisuu</a:t>
            </a:r>
            <a:r>
              <a:rPr lang="en-GB" sz="3200" dirty="0"/>
              <a:t>;</a:t>
            </a:r>
            <a:endParaRPr lang="en-US" sz="32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3580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999" y="304801"/>
            <a:ext cx="11182431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3200" b="1" dirty="0">
                <a:solidFill>
                  <a:srgbClr val="002060"/>
                </a:solidFill>
              </a:rPr>
              <a:t>22.Sirna </a:t>
            </a:r>
            <a:r>
              <a:rPr lang="en-US" sz="3200" b="1" dirty="0" err="1">
                <a:solidFill>
                  <a:srgbClr val="002060"/>
                </a:solidFill>
              </a:rPr>
              <a:t>gaafatummaa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diriirsuun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irratti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hojii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hojjetamu</a:t>
            </a:r>
            <a:endParaRPr lang="en-US" sz="3200" b="1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endParaRPr lang="en-US" sz="3200" dirty="0">
              <a:solidFill>
                <a:srgbClr val="002060"/>
              </a:solidFill>
            </a:endParaRP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3200" dirty="0" err="1"/>
              <a:t>Gaafatamummaa</a:t>
            </a:r>
            <a:r>
              <a:rPr lang="en-US" sz="3200" dirty="0"/>
              <a:t> </a:t>
            </a:r>
            <a:r>
              <a:rPr lang="en-US" sz="3200" dirty="0" err="1"/>
              <a:t>mirkaneessuuf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aangoo</a:t>
            </a:r>
            <a:r>
              <a:rPr lang="en-US" sz="3200" dirty="0">
                <a:solidFill>
                  <a:srgbClr val="FF00FF"/>
                </a:solidFill>
              </a:rPr>
              <a:t> fi </a:t>
            </a:r>
            <a:r>
              <a:rPr lang="en-US" sz="3200" dirty="0" err="1">
                <a:solidFill>
                  <a:srgbClr val="FF00FF"/>
                </a:solidFill>
              </a:rPr>
              <a:t>gahee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/>
              <a:t>hojii</a:t>
            </a:r>
            <a:r>
              <a:rPr lang="en-US" sz="3200" dirty="0"/>
              <a:t> </a:t>
            </a:r>
            <a:r>
              <a:rPr lang="en-US" sz="3200" dirty="0" err="1"/>
              <a:t>irratti</a:t>
            </a:r>
            <a:r>
              <a:rPr lang="en-US" sz="3200" dirty="0"/>
              <a:t> </a:t>
            </a:r>
            <a:r>
              <a:rPr lang="en-US" sz="3200" dirty="0" err="1"/>
              <a:t>hundaa’uun</a:t>
            </a:r>
            <a:r>
              <a:rPr lang="en-US" sz="3200" dirty="0"/>
              <a:t> </a:t>
            </a:r>
            <a:r>
              <a:rPr lang="en-US" sz="3200" dirty="0" err="1"/>
              <a:t>hanqinoota</a:t>
            </a:r>
            <a:r>
              <a:rPr lang="en-US" sz="3200" dirty="0"/>
              <a:t> </a:t>
            </a:r>
            <a:r>
              <a:rPr lang="en-US" sz="3200" dirty="0" err="1"/>
              <a:t>raawwii</a:t>
            </a:r>
            <a:r>
              <a:rPr lang="en-US" sz="3200" dirty="0"/>
              <a:t> </a:t>
            </a:r>
            <a:r>
              <a:rPr lang="en-US" sz="3200" dirty="0" err="1"/>
              <a:t>keessatti</a:t>
            </a:r>
            <a:r>
              <a:rPr lang="en-US" sz="3200" dirty="0"/>
              <a:t> </a:t>
            </a:r>
            <a:r>
              <a:rPr lang="en-US" sz="3200" dirty="0" err="1"/>
              <a:t>mul’atan</a:t>
            </a:r>
            <a:r>
              <a:rPr lang="en-US" sz="3200" dirty="0"/>
              <a:t> </a:t>
            </a:r>
            <a:r>
              <a:rPr lang="en-US" sz="3200" dirty="0" err="1"/>
              <a:t>bu’uureffachuun</a:t>
            </a:r>
            <a:r>
              <a:rPr lang="en-US" sz="3200" dirty="0"/>
              <a:t> </a:t>
            </a:r>
            <a:r>
              <a:rPr lang="en-US" sz="3200" dirty="0" err="1"/>
              <a:t>qaamolee</a:t>
            </a:r>
            <a:r>
              <a:rPr lang="en-US" sz="3200" dirty="0"/>
              <a:t> </a:t>
            </a:r>
            <a:r>
              <a:rPr lang="en-US" sz="3200" dirty="0" err="1"/>
              <a:t>adeemsa</a:t>
            </a:r>
            <a:r>
              <a:rPr lang="en-US" sz="3200" dirty="0"/>
              <a:t> </a:t>
            </a:r>
            <a:r>
              <a:rPr lang="en-US" sz="3200" dirty="0" err="1"/>
              <a:t>tajaajila</a:t>
            </a:r>
            <a:r>
              <a:rPr lang="en-US" sz="3200" dirty="0"/>
              <a:t> </a:t>
            </a:r>
            <a:r>
              <a:rPr lang="en-US" sz="3200" dirty="0" err="1"/>
              <a:t>kennuu</a:t>
            </a:r>
            <a:r>
              <a:rPr lang="en-US" sz="3200" dirty="0"/>
              <a:t> </a:t>
            </a:r>
            <a:r>
              <a:rPr lang="en-US" sz="3200" dirty="0" err="1"/>
              <a:t>keessatti</a:t>
            </a:r>
            <a:r>
              <a:rPr lang="en-US" sz="3200" dirty="0"/>
              <a:t> </a:t>
            </a:r>
            <a:r>
              <a:rPr lang="en-US" sz="3200" dirty="0" err="1"/>
              <a:t>hirmaatan</a:t>
            </a:r>
            <a:r>
              <a:rPr lang="en-US" sz="3200" dirty="0"/>
              <a:t> </a:t>
            </a:r>
            <a:r>
              <a:rPr lang="en-US" sz="3200" dirty="0" err="1"/>
              <a:t>hunda</a:t>
            </a:r>
            <a:r>
              <a:rPr lang="en-US" sz="3200" dirty="0"/>
              <a:t> </a:t>
            </a:r>
            <a:r>
              <a:rPr lang="en-US" sz="3200" dirty="0" err="1"/>
              <a:t>biratti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gaafatamummaa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ogummaa</a:t>
            </a:r>
            <a:r>
              <a:rPr lang="en-US" sz="3200" dirty="0">
                <a:solidFill>
                  <a:srgbClr val="FF00FF"/>
                </a:solidFill>
              </a:rPr>
              <a:t>, </a:t>
            </a:r>
            <a:r>
              <a:rPr lang="en-US" sz="3200" dirty="0" err="1">
                <a:solidFill>
                  <a:srgbClr val="FF00FF"/>
                </a:solidFill>
              </a:rPr>
              <a:t>bulchiinsaa</a:t>
            </a:r>
            <a:r>
              <a:rPr lang="en-US" sz="3200" dirty="0">
                <a:solidFill>
                  <a:srgbClr val="FF00FF"/>
                </a:solidFill>
              </a:rPr>
              <a:t> fi </a:t>
            </a:r>
            <a:r>
              <a:rPr lang="en-US" sz="3200" dirty="0" err="1">
                <a:solidFill>
                  <a:srgbClr val="FF00FF"/>
                </a:solidFill>
              </a:rPr>
              <a:t>seeraa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mirkaneessaa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/>
              <a:t>deemuu</a:t>
            </a:r>
            <a:r>
              <a:rPr lang="en-US" sz="3200" dirty="0"/>
              <a:t>.</a:t>
            </a:r>
          </a:p>
          <a:p>
            <a:pPr marL="457200" lvl="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3200" dirty="0" err="1">
                <a:solidFill>
                  <a:srgbClr val="FF00FF"/>
                </a:solidFill>
              </a:rPr>
              <a:t>Raawwii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gaarii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jajjabeessaa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/>
              <a:t>deemuun</a:t>
            </a:r>
            <a:r>
              <a:rPr lang="en-US" sz="3200" dirty="0"/>
              <a:t> </a:t>
            </a:r>
            <a:r>
              <a:rPr lang="en-US" sz="3200" dirty="0" err="1"/>
              <a:t>adeemsa</a:t>
            </a:r>
            <a:r>
              <a:rPr lang="en-US" sz="3200" dirty="0"/>
              <a:t> </a:t>
            </a:r>
            <a:r>
              <a:rPr lang="en-US" sz="3200" dirty="0" err="1"/>
              <a:t>fooyya’iinsa</a:t>
            </a:r>
            <a:r>
              <a:rPr lang="en-US" sz="3200" dirty="0"/>
              <a:t> </a:t>
            </a:r>
            <a:r>
              <a:rPr lang="en-US" sz="3200" dirty="0" err="1"/>
              <a:t>kenniinsa</a:t>
            </a:r>
            <a:r>
              <a:rPr lang="en-US" sz="3200" dirty="0"/>
              <a:t> </a:t>
            </a:r>
            <a:r>
              <a:rPr lang="en-US" sz="3200" dirty="0" err="1"/>
              <a:t>tajaajilaa</a:t>
            </a:r>
            <a:r>
              <a:rPr lang="en-US" sz="3200" dirty="0"/>
              <a:t> </a:t>
            </a:r>
            <a:r>
              <a:rPr lang="en-US" sz="3200" dirty="0" err="1"/>
              <a:t>keessatti</a:t>
            </a:r>
            <a:r>
              <a:rPr lang="en-US" sz="3200" dirty="0"/>
              <a:t> </a:t>
            </a:r>
            <a:r>
              <a:rPr lang="en-US" sz="3200" dirty="0" err="1"/>
              <a:t>argaman</a:t>
            </a:r>
            <a:r>
              <a:rPr lang="en-US" sz="3200" dirty="0"/>
              <a:t> </a:t>
            </a:r>
            <a:r>
              <a:rPr lang="en-US" sz="3200" dirty="0" err="1"/>
              <a:t>ilaalchsisee</a:t>
            </a:r>
            <a:r>
              <a:rPr lang="en-US" sz="3200" dirty="0"/>
              <a:t> </a:t>
            </a:r>
            <a:r>
              <a:rPr lang="en-US" sz="3200" dirty="0" err="1"/>
              <a:t>muuxannoowwan</a:t>
            </a:r>
            <a:r>
              <a:rPr lang="en-US" sz="3200" dirty="0"/>
              <a:t> </a:t>
            </a:r>
            <a:r>
              <a:rPr lang="en-US" sz="3200" dirty="0" err="1"/>
              <a:t>gaarii</a:t>
            </a:r>
            <a:r>
              <a:rPr lang="en-US" sz="3200" dirty="0"/>
              <a:t> </a:t>
            </a:r>
            <a:r>
              <a:rPr lang="en-US" sz="3200" dirty="0" err="1"/>
              <a:t>qindeessuu</a:t>
            </a:r>
            <a:endParaRPr lang="en-US" sz="32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44534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5935" y="84199"/>
            <a:ext cx="9983972" cy="510746"/>
          </a:xfrm>
        </p:spPr>
        <p:txBody>
          <a:bodyPr/>
          <a:lstStyle/>
          <a:p>
            <a:r>
              <a:rPr lang="fi-FI" b="1" dirty="0">
                <a:solidFill>
                  <a:srgbClr val="002060"/>
                </a:solidFill>
              </a:rPr>
              <a:t>23.Raawwii Hojii Kur.1ffaa Bara 2017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03653" y="669851"/>
            <a:ext cx="11536709" cy="58053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90955"/>
              </p:ext>
            </p:extLst>
          </p:nvPr>
        </p:nvGraphicFramePr>
        <p:xfrm>
          <a:off x="95693" y="754912"/>
          <a:ext cx="11887199" cy="5176723"/>
        </p:xfrm>
        <a:graphic>
          <a:graphicData uri="http://schemas.openxmlformats.org/drawingml/2006/table">
            <a:tbl>
              <a:tblPr firstRow="1" firstCol="1" bandRow="1"/>
              <a:tblGrid>
                <a:gridCol w="6452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08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21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79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T/L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Rakkoolee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bahan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turan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Hojiiwwan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kur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1ffaa kana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keessatti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Raawwatame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243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Sadarkaa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Komishiniitti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quufiinsi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tajaajlaa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hanga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xumura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bara 2016tti 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%68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ture</a:t>
                      </a:r>
                      <a:r>
                        <a:rPr lang="en-US" sz="20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foyyeessuuf</a:t>
                      </a:r>
                      <a:r>
                        <a:rPr lang="en-US" sz="20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Koree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dhimma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kana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hojjechuu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danda’an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haala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qajeelfaman</a:t>
                      </a:r>
                      <a:r>
                        <a:rPr lang="en-US" sz="2000" baseline="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hundeessuun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keessa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galan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ta’eera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30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x-non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Kallattii agarsiiftuun mana hojii qophaa’ee maxxanfamuu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dhabuu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Barreeffamni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kallaatti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agarsiiftuu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mana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hojichaa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qophaa’anii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maxxanfamuuf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gara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faayinaansi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komishinii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keenyaatti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darbee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479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Hoggantoonni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sadarkaa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naannoo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Godinaalee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Bulchiinsa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magaalotaa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guyyaa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abbaa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dhimmaa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hojiirra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oolchuu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irratti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hanqinni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jiraachuu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Yeroo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waltajjii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leenjiin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garaa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garaa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jirutti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sirna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bakka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wal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bu’iinsaa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fayyadamuun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gufanneef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caasaa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keenyaa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gadiif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kallaatti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darbee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hordofama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531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Hojjettoota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mana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hojichaatiif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hubannoo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irratti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laafaa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ta’uu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kana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hiikuuf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manajimeentiin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Hojjetota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KKMO 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irratti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mari’atee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caaasa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sadarkaa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gadiittiif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gadi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buu’eera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329752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03653" y="669851"/>
            <a:ext cx="11536709" cy="58053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62394"/>
              </p:ext>
            </p:extLst>
          </p:nvPr>
        </p:nvGraphicFramePr>
        <p:xfrm>
          <a:off x="265813" y="754912"/>
          <a:ext cx="11802139" cy="4961980"/>
        </p:xfrm>
        <a:graphic>
          <a:graphicData uri="http://schemas.openxmlformats.org/drawingml/2006/table">
            <a:tbl>
              <a:tblPr firstRow="1" firstCol="1" bandRow="1"/>
              <a:tblGrid>
                <a:gridCol w="7713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06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24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54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T/L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Rakkoolee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addaan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bahan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turan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Hojiiwwan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kur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1ffaa kana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keessatti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Raawwatame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243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Yaada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saanduqa</a:t>
                      </a:r>
                      <a:r>
                        <a:rPr lang="en-US" sz="2000" kern="12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yaadaatiin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kennamu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kurmaana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kurmaanaan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xiinxaluun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sirreeffama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barbaachisu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taasisuun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hanqinni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jiraachuu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Kurmaana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kana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keessatti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saanduqni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yaadaa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koreedhaan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sakatta’ameen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sirreeffamni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yaada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barreeffame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keessa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jirre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mirkanaa’ee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30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x-non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Marsariitii (website) wayteeffame irratti  maamloonni akka itti </a:t>
                      </a:r>
                      <a:r>
                        <a:rPr lang="x-none" sz="200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fayy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x-none" sz="200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damaniif hojii dhaadhessuun</a:t>
                      </a:r>
                      <a:r>
                        <a:rPr lang="x-non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gahaan hojjetamuu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dhabuu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Marsariitii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komishinii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keenyaa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irratti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daarekteroonni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hundi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hunda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maxxansanii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olka’aan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(upload)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taasisaa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deeman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taasifamaa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18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Sirna</a:t>
                      </a:r>
                      <a:r>
                        <a:rPr lang="en-GB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bulchiinsa</a:t>
                      </a:r>
                      <a:r>
                        <a:rPr lang="en-GB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ragaa</a:t>
                      </a:r>
                      <a:r>
                        <a:rPr lang="en-GB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/data administration system/ </a:t>
                      </a:r>
                      <a:r>
                        <a:rPr lang="en-GB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ammayyaa</a:t>
                      </a:r>
                      <a:r>
                        <a:rPr lang="en-GB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GB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qaqqabamaa</a:t>
                      </a:r>
                      <a:r>
                        <a:rPr lang="en-GB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ta’e</a:t>
                      </a:r>
                      <a:r>
                        <a:rPr lang="en-GB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diriirsuun</a:t>
                      </a:r>
                      <a:r>
                        <a:rPr lang="en-GB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yeroo</a:t>
                      </a:r>
                      <a:r>
                        <a:rPr lang="en-GB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fudhachuu</a:t>
                      </a:r>
                      <a:r>
                        <a:rPr lang="en-GB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gama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Sirna</a:t>
                      </a:r>
                      <a:r>
                        <a:rPr lang="en-GB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bulchiinsa</a:t>
                      </a:r>
                      <a:r>
                        <a:rPr lang="en-GB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ragaa</a:t>
                      </a:r>
                      <a:r>
                        <a:rPr lang="en-GB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amaayyaatiin</a:t>
                      </a:r>
                      <a:r>
                        <a:rPr lang="en-GB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ogeessa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waliin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baasuun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fuulduratti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sirratuuf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qophiin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haalduree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taasifamee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531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Sirna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Hordoffii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gabaasaa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duub-deebii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laafaa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ta’uu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Qaawwaa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gama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Sirna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Hordoffii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gabaasaa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duub-deebiin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furuuf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ogeessonni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humna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namaa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hordoffii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taasisuun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duubdeebiin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qophaa’ee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barreeffamaan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hunda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biraan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ga’uuf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keessa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galamee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seenamee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762500" y="119322"/>
            <a:ext cx="21699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14068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03653" y="669851"/>
            <a:ext cx="11536709" cy="58053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43043"/>
              </p:ext>
            </p:extLst>
          </p:nvPr>
        </p:nvGraphicFramePr>
        <p:xfrm>
          <a:off x="95691" y="648586"/>
          <a:ext cx="11961629" cy="6220047"/>
        </p:xfrm>
        <a:graphic>
          <a:graphicData uri="http://schemas.openxmlformats.org/drawingml/2006/table">
            <a:tbl>
              <a:tblPr firstRow="1" firstCol="1" bandRow="1"/>
              <a:tblGrid>
                <a:gridCol w="608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2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607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98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T/L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Rakkoolee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addaan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bahan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turan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Hojiiwwan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kur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1ffaa kana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keessatti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Raawwatame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95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x-none" sz="200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Qindoominni hojii dameewwan</a:t>
                      </a:r>
                      <a:r>
                        <a:rPr lang="x-non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x-none" sz="200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darektoreetii fi manneen hojii naannichaa fi caasaa </a:t>
                      </a:r>
                      <a:r>
                        <a:rPr lang="x-non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sadarkaa sadarkaan jiru waliin jiru laafaa ta’uu.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Qindoomina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gama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keessaa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alaan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jiru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caasaa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mana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keenyaa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manneen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naannoo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gidduu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furuuf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manneen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naannoo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waliin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maree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waliinii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leenjii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waliinii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qopheessuun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waliin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hirmaatan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taasifamaa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jirachuu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909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Istaandardii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sadarkaa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hundaatti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qopheeffachuu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dhabuu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Istaandaardii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daarekteroonni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hundi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qopheeffatan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taasisuuf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orrenteeshiniin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kennameen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galan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taasifameera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967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Raakkoo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tajaajila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uummataa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ta’aniif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kanneen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sirnaawaa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hanga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caasaa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gadiitti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baasuun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irratti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karoorsuu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dhabuu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Rakkoolee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tajaajila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uummataa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mana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caasaa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sadarkaan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keessa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ba’ee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904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Dhiyeessii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barbaadamu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yeroon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dhiyeessuu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dhabuu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Dhimmoota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gama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dhiyeessiitiin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adeemsa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kallattii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kun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ilaallatu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waliin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mari’achuun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dhiyeessii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furamuuf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hojjetama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281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Tarreefamin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/job description/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hojjetaa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adda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bahee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kennamuu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Tarreeffamni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gita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gitaan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ba’ee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daayreekteroonni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tokko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tokko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hojjetaaf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jalqaban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62500" y="0"/>
            <a:ext cx="21699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147200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03653" y="669851"/>
            <a:ext cx="11536709" cy="58053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504952"/>
              </p:ext>
            </p:extLst>
          </p:nvPr>
        </p:nvGraphicFramePr>
        <p:xfrm>
          <a:off x="95692" y="648586"/>
          <a:ext cx="11865935" cy="5105381"/>
        </p:xfrm>
        <a:graphic>
          <a:graphicData uri="http://schemas.openxmlformats.org/drawingml/2006/table">
            <a:tbl>
              <a:tblPr firstRow="1" firstCol="1" bandRow="1"/>
              <a:tblGrid>
                <a:gridCol w="581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741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098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98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T/L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Rakkoolee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addaan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bahan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turan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Hojiiwwan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kur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1ffaa kana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keessatti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Raawwatame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75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Ogummaa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iddoon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gaafatu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kabajuun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tajaajilli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kennamuuf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hordoffii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taasisuun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laafaa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Hojjettootaaf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hubannoo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kennuudhaan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bakka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hanqinni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mul’atetti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sirreeffama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kennamu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ta’aa</a:t>
                      </a:r>
                      <a:r>
                        <a:rPr lang="en-US" sz="20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909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Qabiinsa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ragaa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qabeenyaa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namaa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ammayeessuun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karaa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guutuu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ta’een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hojjechuu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irratti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hanqina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qabaachuu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Ogeessota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qabiinsa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ragaa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ammayyeessuu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irra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hojjetaniif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leejiin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kennamu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taasisuuf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sagantaan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qabamee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967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Hojjetaan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sa’aatii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mootummaa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kabajuun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tajaajila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jiraachuu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hordofuu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jirutti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tarkaanfii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sirreeffamaa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fudhachaa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deemuu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irratti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hanqinni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jiraachuu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Hojjettootaaf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hubannoo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kennuudhaan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tooratti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deebi’aa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deeman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taasiisuu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kanneen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rakkoo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qaban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irratti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immoo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maqaan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adda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baafamanii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seeratti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namoota</a:t>
                      </a:r>
                      <a:r>
                        <a:rPr lang="en-US" sz="2000" baseline="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dhiyaatan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ta’ee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904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Hojjettoonni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karoora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torbanii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Ji’aa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kurmaanaa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waggaa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haala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walfakkaatuun</a:t>
                      </a:r>
                      <a:r>
                        <a:rPr lang="en-US" sz="2000" dirty="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qopheeffachuu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qaban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hubannaa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uumuu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hordoffii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taasisuu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Hojjetootni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karooraa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torbanii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ji’aa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fi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waggaa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akka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baafatan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taasifameen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yeroo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ammaa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kana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ittiinis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hojjetamaa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jira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62500" y="0"/>
            <a:ext cx="21699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8139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935" y="1528550"/>
            <a:ext cx="3343701" cy="3562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 rot="20788562">
            <a:off x="1619523" y="1657639"/>
            <a:ext cx="89065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Hora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Bulaa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Deebanaa</a:t>
            </a:r>
            <a:r>
              <a:rPr lang="en-US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!</a:t>
            </a:r>
          </a:p>
          <a:p>
            <a:pPr algn="ctr"/>
            <a:endParaRPr lang="en-US" sz="60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808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916" y="638050"/>
            <a:ext cx="1167628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3200" dirty="0" err="1"/>
              <a:t>Aangoo</a:t>
            </a:r>
            <a:r>
              <a:rPr lang="en-US" sz="3200" dirty="0"/>
              <a:t> fi </a:t>
            </a:r>
            <a:r>
              <a:rPr lang="en-US" sz="3200" dirty="0" err="1"/>
              <a:t>gahee</a:t>
            </a:r>
            <a:r>
              <a:rPr lang="en-US" sz="3200" dirty="0"/>
              <a:t> hojii </a:t>
            </a:r>
            <a:r>
              <a:rPr lang="en-US" sz="3200" dirty="0" err="1"/>
              <a:t>kennameef</a:t>
            </a:r>
            <a:r>
              <a:rPr lang="en-US" sz="3200" dirty="0"/>
              <a:t> kana irraa </a:t>
            </a:r>
            <a:r>
              <a:rPr lang="en-US" sz="3200" dirty="0" err="1"/>
              <a:t>ka’uun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ergama</a:t>
            </a:r>
            <a:r>
              <a:rPr lang="en-US" sz="3200" dirty="0">
                <a:solidFill>
                  <a:srgbClr val="FF00FF"/>
                </a:solidFill>
              </a:rPr>
              <a:t>, </a:t>
            </a:r>
            <a:r>
              <a:rPr lang="en-US" sz="3200" dirty="0" err="1">
                <a:solidFill>
                  <a:srgbClr val="FF00FF"/>
                </a:solidFill>
              </a:rPr>
              <a:t>Mul’ata</a:t>
            </a:r>
            <a:r>
              <a:rPr lang="en-US" sz="3200" dirty="0">
                <a:solidFill>
                  <a:srgbClr val="FF00FF"/>
                </a:solidFill>
              </a:rPr>
              <a:t>, </a:t>
            </a:r>
            <a:r>
              <a:rPr lang="en-US" sz="3200" dirty="0" err="1">
                <a:solidFill>
                  <a:srgbClr val="FF00FF"/>
                </a:solidFill>
              </a:rPr>
              <a:t>galmoota</a:t>
            </a:r>
            <a:r>
              <a:rPr lang="en-US" sz="3200" dirty="0">
                <a:solidFill>
                  <a:srgbClr val="FF00FF"/>
                </a:solidFill>
              </a:rPr>
              <a:t>, kaayyoo, fi </a:t>
            </a:r>
            <a:r>
              <a:rPr lang="en-US" sz="3200" dirty="0" err="1">
                <a:solidFill>
                  <a:srgbClr val="FF00FF"/>
                </a:solidFill>
              </a:rPr>
              <a:t>duudhaa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ittiin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hoogganamu</a:t>
            </a:r>
            <a:r>
              <a:rPr lang="en-US" sz="3200" dirty="0"/>
              <a:t> </a:t>
            </a:r>
            <a:r>
              <a:rPr lang="en-US" sz="3200" dirty="0" err="1"/>
              <a:t>baafachuun</a:t>
            </a:r>
            <a:r>
              <a:rPr lang="en-US" sz="3200" dirty="0"/>
              <a:t> </a:t>
            </a:r>
            <a:r>
              <a:rPr lang="en-US" sz="3200" dirty="0" err="1"/>
              <a:t>hojjechaa</a:t>
            </a:r>
            <a:r>
              <a:rPr lang="en-US" sz="3200" dirty="0"/>
              <a:t> </a:t>
            </a:r>
            <a:r>
              <a:rPr lang="en-US" sz="3200" dirty="0" err="1"/>
              <a:t>kan</a:t>
            </a:r>
            <a:r>
              <a:rPr lang="en-US" sz="3200" dirty="0"/>
              <a:t> </a:t>
            </a:r>
            <a:r>
              <a:rPr lang="en-US" sz="3200" dirty="0" err="1"/>
              <a:t>jiru</a:t>
            </a:r>
            <a:r>
              <a:rPr lang="en-US" sz="3200" dirty="0"/>
              <a:t> </a:t>
            </a:r>
            <a:r>
              <a:rPr lang="en-US" sz="3200" dirty="0" err="1"/>
              <a:t>yoo</a:t>
            </a:r>
            <a:r>
              <a:rPr lang="en-US" sz="3200" dirty="0"/>
              <a:t> </a:t>
            </a:r>
            <a:r>
              <a:rPr lang="en-US" sz="3200" dirty="0" err="1"/>
              <a:t>ta’u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tajaajila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qulqulluu</a:t>
            </a:r>
            <a:r>
              <a:rPr lang="en-US" sz="3200" dirty="0">
                <a:solidFill>
                  <a:srgbClr val="FF00FF"/>
                </a:solidFill>
              </a:rPr>
              <a:t> fi </a:t>
            </a:r>
            <a:r>
              <a:rPr lang="en-US" sz="3200" dirty="0" err="1">
                <a:solidFill>
                  <a:srgbClr val="FF00FF"/>
                </a:solidFill>
              </a:rPr>
              <a:t>si’ataa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/>
              <a:t>ta’e</a:t>
            </a:r>
            <a:r>
              <a:rPr lang="en-US" sz="3200" dirty="0"/>
              <a:t> </a:t>
            </a:r>
            <a:r>
              <a:rPr lang="en-US" sz="3200" dirty="0" err="1"/>
              <a:t>ummataaf</a:t>
            </a:r>
            <a:r>
              <a:rPr lang="en-US" sz="3200" dirty="0"/>
              <a:t> </a:t>
            </a:r>
            <a:r>
              <a:rPr lang="en-US" sz="3200" dirty="0" err="1"/>
              <a:t>kennuun</a:t>
            </a:r>
            <a:r>
              <a:rPr lang="en-US" sz="3200" dirty="0"/>
              <a:t> </a:t>
            </a:r>
            <a:r>
              <a:rPr lang="en-US" sz="3200" dirty="0" err="1"/>
              <a:t>fedhii</a:t>
            </a:r>
            <a:r>
              <a:rPr lang="en-US" sz="3200" dirty="0"/>
              <a:t> </a:t>
            </a:r>
            <a:r>
              <a:rPr lang="en-US" sz="3200" dirty="0" err="1"/>
              <a:t>misoomaa</a:t>
            </a:r>
            <a:r>
              <a:rPr lang="en-US" sz="3200" dirty="0"/>
              <a:t> fi </a:t>
            </a:r>
            <a:r>
              <a:rPr lang="en-US" sz="3200" dirty="0" err="1"/>
              <a:t>jijjiirama</a:t>
            </a:r>
            <a:r>
              <a:rPr lang="en-US" sz="3200" dirty="0"/>
              <a:t> </a:t>
            </a:r>
            <a:r>
              <a:rPr lang="en-US" sz="3200" dirty="0" err="1"/>
              <a:t>barbaaddamu</a:t>
            </a:r>
            <a:r>
              <a:rPr lang="en-US" sz="3200" dirty="0"/>
              <a:t> </a:t>
            </a:r>
            <a:r>
              <a:rPr lang="en-US" sz="3200" dirty="0" err="1"/>
              <a:t>fiduuf</a:t>
            </a:r>
            <a:r>
              <a:rPr lang="en-US" sz="3200" dirty="0"/>
              <a:t> </a:t>
            </a:r>
            <a:r>
              <a:rPr lang="en-US" sz="3200" dirty="0" err="1"/>
              <a:t>hojjechaa</a:t>
            </a:r>
            <a:r>
              <a:rPr lang="en-US" sz="3200" dirty="0"/>
              <a:t> </a:t>
            </a:r>
            <a:r>
              <a:rPr lang="en-US" sz="3200" dirty="0" err="1"/>
              <a:t>jira</a:t>
            </a:r>
            <a:r>
              <a:rPr lang="en-US" sz="3200" dirty="0"/>
              <a:t>.</a:t>
            </a:r>
          </a:p>
          <a:p>
            <a:pPr marL="457200" indent="-457200" algn="just">
              <a:spcBef>
                <a:spcPts val="600"/>
              </a:spcBef>
              <a:buBlip>
                <a:blip r:embed="rId2"/>
              </a:buBlip>
            </a:pPr>
            <a:r>
              <a:rPr lang="en-US" sz="3200" dirty="0" err="1"/>
              <a:t>Haa</a:t>
            </a:r>
            <a:r>
              <a:rPr lang="en-US" sz="3200" dirty="0"/>
              <a:t> </a:t>
            </a:r>
            <a:r>
              <a:rPr lang="en-US" sz="3200" dirty="0" err="1"/>
              <a:t>ta’u</a:t>
            </a:r>
            <a:r>
              <a:rPr lang="en-US" sz="3200" dirty="0"/>
              <a:t> </a:t>
            </a:r>
            <a:r>
              <a:rPr lang="en-US" sz="3200" dirty="0" err="1"/>
              <a:t>malee</a:t>
            </a:r>
            <a:r>
              <a:rPr lang="en-US" sz="3200" dirty="0"/>
              <a:t>, xiinxala akka </a:t>
            </a:r>
            <a:r>
              <a:rPr lang="en-US" sz="3200" dirty="0" err="1"/>
              <a:t>naannootti</a:t>
            </a:r>
            <a:r>
              <a:rPr lang="en-US" sz="3200" dirty="0"/>
              <a:t> yeroo adda </a:t>
            </a:r>
            <a:r>
              <a:rPr lang="en-US" sz="3200" dirty="0" err="1"/>
              <a:t>addaa</a:t>
            </a:r>
            <a:r>
              <a:rPr lang="en-US" sz="3200" dirty="0"/>
              <a:t> </a:t>
            </a:r>
            <a:r>
              <a:rPr lang="en-US" sz="3200" dirty="0" err="1"/>
              <a:t>gaggeeffameen</a:t>
            </a:r>
            <a:r>
              <a:rPr lang="en-US" sz="3200" dirty="0"/>
              <a:t> </a:t>
            </a:r>
            <a:r>
              <a:rPr lang="en-US" sz="3200" dirty="0" err="1"/>
              <a:t>tajaajilli</a:t>
            </a:r>
            <a:r>
              <a:rPr lang="en-US" sz="3200" dirty="0"/>
              <a:t> </a:t>
            </a:r>
            <a:r>
              <a:rPr lang="en-US" sz="3200" dirty="0" err="1"/>
              <a:t>mootummaa</a:t>
            </a:r>
            <a:r>
              <a:rPr lang="en-US" sz="3200" dirty="0"/>
              <a:t> manneen hojii </a:t>
            </a:r>
            <a:r>
              <a:rPr lang="en-US" sz="3200" dirty="0" err="1"/>
              <a:t>sadarkaa</a:t>
            </a:r>
            <a:r>
              <a:rPr lang="en-US" sz="3200" dirty="0"/>
              <a:t> </a:t>
            </a:r>
            <a:r>
              <a:rPr lang="en-US" sz="3200" dirty="0" err="1"/>
              <a:t>sadarkaan</a:t>
            </a:r>
            <a:r>
              <a:rPr lang="en-US" sz="3200" dirty="0"/>
              <a:t> </a:t>
            </a:r>
            <a:r>
              <a:rPr lang="en-US" sz="3200" dirty="0" err="1"/>
              <a:t>jiran</a:t>
            </a:r>
            <a:r>
              <a:rPr lang="en-US" sz="3200" dirty="0"/>
              <a:t> keessatti </a:t>
            </a:r>
            <a:r>
              <a:rPr lang="en-US" sz="3200" dirty="0" err="1"/>
              <a:t>kennamu</a:t>
            </a:r>
            <a:r>
              <a:rPr lang="en-US" sz="3200" dirty="0"/>
              <a:t> </a:t>
            </a:r>
            <a:r>
              <a:rPr lang="en-US" sz="3200" dirty="0" err="1"/>
              <a:t>simannaa</a:t>
            </a:r>
            <a:r>
              <a:rPr lang="en-US" sz="3200" dirty="0"/>
              <a:t> irraa </a:t>
            </a:r>
            <a:r>
              <a:rPr lang="en-US" sz="3200" dirty="0" err="1"/>
              <a:t>eegalee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FF"/>
                </a:solidFill>
              </a:rPr>
              <a:t>rakkooleen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naamusaa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bal’an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kan</a:t>
            </a:r>
            <a:r>
              <a:rPr lang="en-US" sz="3200" dirty="0">
                <a:solidFill>
                  <a:srgbClr val="FF00FF"/>
                </a:solidFill>
              </a:rPr>
              <a:t> keessatti  </a:t>
            </a:r>
            <a:r>
              <a:rPr lang="en-US" sz="3200" dirty="0" err="1">
                <a:solidFill>
                  <a:srgbClr val="FF00FF"/>
                </a:solidFill>
              </a:rPr>
              <a:t>calaqqisu</a:t>
            </a:r>
            <a:r>
              <a:rPr lang="en-US" sz="3200" dirty="0">
                <a:solidFill>
                  <a:srgbClr val="FF00FF"/>
                </a:solidFill>
              </a:rPr>
              <a:t>, </a:t>
            </a:r>
            <a:r>
              <a:rPr lang="en-US" sz="3200" dirty="0" err="1">
                <a:solidFill>
                  <a:srgbClr val="FF00FF"/>
                </a:solidFill>
              </a:rPr>
              <a:t>bu’aa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bahii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>
                <a:solidFill>
                  <a:srgbClr val="FF00FF"/>
                </a:solidFill>
              </a:rPr>
              <a:t>kan</a:t>
            </a:r>
            <a:r>
              <a:rPr lang="en-US" sz="3200" dirty="0">
                <a:solidFill>
                  <a:srgbClr val="FF00FF"/>
                </a:solidFill>
              </a:rPr>
              <a:t> qabu, </a:t>
            </a:r>
            <a:r>
              <a:rPr lang="en-US" sz="3200" dirty="0" err="1">
                <a:solidFill>
                  <a:srgbClr val="FF00FF"/>
                </a:solidFill>
              </a:rPr>
              <a:t>malaammaltummaa</a:t>
            </a:r>
            <a:r>
              <a:rPr lang="en-US" sz="3200" dirty="0">
                <a:solidFill>
                  <a:srgbClr val="FF00FF"/>
                </a:solidFill>
              </a:rPr>
              <a:t> fi </a:t>
            </a:r>
            <a:r>
              <a:rPr lang="en-US" sz="3200" dirty="0" err="1">
                <a:solidFill>
                  <a:srgbClr val="FF00FF"/>
                </a:solidFill>
              </a:rPr>
              <a:t>loogiiwwan</a:t>
            </a:r>
            <a:r>
              <a:rPr lang="en-US" sz="3200" dirty="0">
                <a:solidFill>
                  <a:srgbClr val="FF00FF"/>
                </a:solidFill>
              </a:rPr>
              <a:t> adda </a:t>
            </a:r>
            <a:r>
              <a:rPr lang="en-US" sz="3200" dirty="0" err="1">
                <a:solidFill>
                  <a:srgbClr val="FF00FF"/>
                </a:solidFill>
              </a:rPr>
              <a:t>addaa</a:t>
            </a:r>
            <a:r>
              <a:rPr lang="en-US" sz="3200" dirty="0">
                <a:solidFill>
                  <a:srgbClr val="FF00FF"/>
                </a:solidFill>
              </a:rPr>
              <a:t> </a:t>
            </a:r>
            <a:r>
              <a:rPr lang="en-US" sz="3200" dirty="0" err="1"/>
              <a:t>kan</a:t>
            </a:r>
            <a:r>
              <a:rPr lang="en-US" sz="3200" dirty="0"/>
              <a:t>  keessatti </a:t>
            </a:r>
            <a:r>
              <a:rPr lang="en-US" sz="3200" dirty="0" err="1"/>
              <a:t>calaqqisu</a:t>
            </a:r>
            <a:r>
              <a:rPr lang="en-US" sz="3200" dirty="0"/>
              <a:t> akka </a:t>
            </a:r>
            <a:r>
              <a:rPr lang="en-US" sz="3200" dirty="0" err="1"/>
              <a:t>ta’e</a:t>
            </a:r>
            <a:r>
              <a:rPr lang="en-US" sz="3200" dirty="0"/>
              <a:t> xiinxala, </a:t>
            </a:r>
            <a:r>
              <a:rPr lang="en-US" sz="3200" dirty="0" err="1"/>
              <a:t>hordoffii</a:t>
            </a:r>
            <a:r>
              <a:rPr lang="en-US" sz="3200" dirty="0"/>
              <a:t> fi </a:t>
            </a:r>
            <a:r>
              <a:rPr lang="en-US" sz="3200" dirty="0" err="1"/>
              <a:t>deeggarsa</a:t>
            </a:r>
            <a:r>
              <a:rPr lang="en-US" sz="3200" dirty="0"/>
              <a:t> </a:t>
            </a:r>
            <a:r>
              <a:rPr lang="en-US" sz="3200" dirty="0" err="1"/>
              <a:t>gaggeeffamaniin</a:t>
            </a:r>
            <a:r>
              <a:rPr lang="en-US" sz="3200" dirty="0"/>
              <a:t> adda </a:t>
            </a:r>
            <a:r>
              <a:rPr lang="en-US" sz="3200" dirty="0" err="1"/>
              <a:t>bahee</a:t>
            </a:r>
            <a:r>
              <a:rPr lang="en-US" sz="3200" dirty="0"/>
              <a:t> </a:t>
            </a:r>
            <a:r>
              <a:rPr lang="en-US" sz="3200" dirty="0" err="1"/>
              <a:t>jira</a:t>
            </a:r>
            <a:r>
              <a:rPr lang="en-US" sz="3200" dirty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47312" y="89365"/>
            <a:ext cx="2310713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2722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136" y="1008446"/>
            <a:ext cx="108994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600" dirty="0"/>
              <a:t>Kana </a:t>
            </a:r>
            <a:r>
              <a:rPr lang="en-US" sz="3600" dirty="0" err="1"/>
              <a:t>irraa</a:t>
            </a:r>
            <a:r>
              <a:rPr lang="en-US" sz="3600" dirty="0"/>
              <a:t> </a:t>
            </a:r>
            <a:r>
              <a:rPr lang="en-US" sz="3600" dirty="0" err="1"/>
              <a:t>ka’uun</a:t>
            </a:r>
            <a:r>
              <a:rPr lang="en-US" sz="3600" dirty="0"/>
              <a:t> </a:t>
            </a:r>
            <a:r>
              <a:rPr lang="en-US" sz="3600" dirty="0" err="1"/>
              <a:t>rakkoo</a:t>
            </a:r>
            <a:r>
              <a:rPr lang="en-US" sz="3600" dirty="0"/>
              <a:t> </a:t>
            </a:r>
            <a:r>
              <a:rPr lang="en-US" sz="3600" dirty="0" err="1"/>
              <a:t>kenniinsa</a:t>
            </a:r>
            <a:r>
              <a:rPr lang="en-US" sz="3600" dirty="0"/>
              <a:t> </a:t>
            </a:r>
            <a:r>
              <a:rPr lang="en-US" sz="3600" dirty="0" err="1"/>
              <a:t>tajaajila</a:t>
            </a:r>
            <a:r>
              <a:rPr lang="en-US" sz="3600" dirty="0"/>
              <a:t> </a:t>
            </a:r>
            <a:r>
              <a:rPr lang="en-US" sz="3600" dirty="0" err="1"/>
              <a:t>mootummaa</a:t>
            </a:r>
            <a:r>
              <a:rPr lang="en-US" sz="3600" dirty="0"/>
              <a:t> </a:t>
            </a:r>
            <a:r>
              <a:rPr lang="en-US" sz="3600" dirty="0" err="1"/>
              <a:t>keessatti</a:t>
            </a:r>
            <a:r>
              <a:rPr lang="en-US" sz="3600" dirty="0"/>
              <a:t> </a:t>
            </a:r>
            <a:r>
              <a:rPr lang="en-US" sz="3600" dirty="0" err="1"/>
              <a:t>quunnaman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00FF"/>
                </a:solidFill>
              </a:rPr>
              <a:t>yeroo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gabaabaa</a:t>
            </a:r>
            <a:r>
              <a:rPr lang="en-US" sz="3600" dirty="0">
                <a:solidFill>
                  <a:srgbClr val="FF00FF"/>
                </a:solidFill>
              </a:rPr>
              <a:t>, </a:t>
            </a:r>
            <a:r>
              <a:rPr lang="en-US" sz="3600" dirty="0" err="1">
                <a:solidFill>
                  <a:srgbClr val="FF00FF"/>
                </a:solidFill>
              </a:rPr>
              <a:t>giddugaleessaa</a:t>
            </a:r>
            <a:r>
              <a:rPr lang="en-US" sz="3600" dirty="0">
                <a:solidFill>
                  <a:srgbClr val="FF00FF"/>
                </a:solidFill>
              </a:rPr>
              <a:t> fi </a:t>
            </a:r>
            <a:r>
              <a:rPr lang="en-US" sz="3600" dirty="0" err="1">
                <a:solidFill>
                  <a:srgbClr val="FF00FF"/>
                </a:solidFill>
              </a:rPr>
              <a:t>dheeraa</a:t>
            </a:r>
            <a:r>
              <a:rPr lang="en-US" sz="3600" dirty="0"/>
              <a:t> </a:t>
            </a:r>
            <a:r>
              <a:rPr lang="en-US" sz="3600" dirty="0" err="1"/>
              <a:t>keessatti</a:t>
            </a:r>
            <a:r>
              <a:rPr lang="en-US" sz="3600" dirty="0"/>
              <a:t> </a:t>
            </a:r>
            <a:r>
              <a:rPr lang="en-US" sz="3600" dirty="0" err="1"/>
              <a:t>furuun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00FF"/>
                </a:solidFill>
              </a:rPr>
              <a:t>fayyadamummaa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ummataa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mirkaneessuuf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karoorri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kenna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tajaajila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mootummaa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qophaa’e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bu’uureffachuun</a:t>
            </a:r>
            <a:r>
              <a:rPr lang="en-US" sz="3600" dirty="0"/>
              <a:t> </a:t>
            </a:r>
            <a:r>
              <a:rPr lang="en-US" sz="3600" dirty="0" err="1"/>
              <a:t>akka</a:t>
            </a:r>
            <a:r>
              <a:rPr lang="en-US" sz="3600" dirty="0"/>
              <a:t> </a:t>
            </a:r>
            <a:r>
              <a:rPr lang="en-US" sz="3600" dirty="0" err="1"/>
              <a:t>Komishiinii</a:t>
            </a:r>
            <a:r>
              <a:rPr lang="en-US" sz="3600" dirty="0"/>
              <a:t> </a:t>
            </a:r>
            <a:r>
              <a:rPr lang="en-US" sz="3600" dirty="0" err="1"/>
              <a:t>Karooraa</a:t>
            </a:r>
            <a:r>
              <a:rPr lang="en-US" sz="3600" dirty="0"/>
              <a:t> fi </a:t>
            </a:r>
            <a:r>
              <a:rPr lang="en-US" sz="3600" dirty="0" err="1"/>
              <a:t>Misoomaa</a:t>
            </a:r>
            <a:r>
              <a:rPr lang="en-US" sz="3600" dirty="0"/>
              <a:t> </a:t>
            </a:r>
            <a:r>
              <a:rPr lang="en-US" sz="3600" dirty="0" err="1"/>
              <a:t>Oromiyaatti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00FF"/>
                </a:solidFill>
              </a:rPr>
              <a:t>karoorri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tiraansiformeeshinii</a:t>
            </a:r>
            <a:r>
              <a:rPr lang="en-US" sz="3600" b="1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kenna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 err="1">
                <a:solidFill>
                  <a:srgbClr val="FF00FF"/>
                </a:solidFill>
              </a:rPr>
              <a:t>tajaajilaa</a:t>
            </a:r>
            <a:r>
              <a:rPr lang="en-US" sz="3600" dirty="0">
                <a:solidFill>
                  <a:srgbClr val="FF00FF"/>
                </a:solidFill>
              </a:rPr>
              <a:t> </a:t>
            </a:r>
            <a:r>
              <a:rPr lang="en-US" sz="3600" dirty="0"/>
              <a:t>kun </a:t>
            </a:r>
            <a:r>
              <a:rPr lang="en-US" sz="3600" dirty="0" err="1"/>
              <a:t>qophaa’ee</a:t>
            </a:r>
            <a:r>
              <a:rPr lang="en-US" sz="3600" dirty="0"/>
              <a:t> </a:t>
            </a:r>
            <a:r>
              <a:rPr lang="en-US" sz="3600" dirty="0" err="1"/>
              <a:t>jira</a:t>
            </a:r>
            <a:r>
              <a:rPr lang="en-US" sz="36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0" y="281972"/>
            <a:ext cx="171063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28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34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39C6FF-AEAF-72A2-FF93-08FEE7D95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6524"/>
            <a:ext cx="10972800" cy="595312"/>
          </a:xfrm>
        </p:spPr>
        <p:txBody>
          <a:bodyPr/>
          <a:lstStyle/>
          <a:p>
            <a:r>
              <a:rPr lang="en-US" sz="3200" dirty="0">
                <a:solidFill>
                  <a:srgbClr val="002060"/>
                </a:solidFill>
              </a:rPr>
              <a:t>2. </a:t>
            </a:r>
            <a:r>
              <a:rPr lang="en-US" sz="3200" dirty="0" err="1">
                <a:solidFill>
                  <a:srgbClr val="002060"/>
                </a:solidFill>
              </a:rPr>
              <a:t>Barbaachisummaa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Karoorichaa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F995E8-B490-A162-41C0-92BC37CC9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7" y="731836"/>
            <a:ext cx="11908464" cy="5865733"/>
          </a:xfrm>
        </p:spPr>
        <p:txBody>
          <a:bodyPr>
            <a:normAutofit fontScale="85000" lnSpcReduction="200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Akka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naannoo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keenyaatti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adeemsa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gurmaa’insa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,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hojimaata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,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itti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fayyadama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humna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namaa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teeknoolojiin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walqabatee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rakkooleen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akka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jiran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xiinxala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yeroo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adda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addaatti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gaggeeffameen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adda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bahanii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jiru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Dhimmooti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kun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immoo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rakkoo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gama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kenna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tajaajila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mootummatiin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jiru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hammeessaa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jiru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Kanarraa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ka’uun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,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rakkoolee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ijoo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kenna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tajaajila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Koomishinii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Karoora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Misoomaa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keessattii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muudachaa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jiru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bu’uuruma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xiinxala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akka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naannootti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adda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baheen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ariitiin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hiikuun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tajaajila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si’ataa,iftoomina,qaqqabamummaa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gaafatamummaa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qabu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mirkaneessu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kennuun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akka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danda’amuuf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karoora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kenna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tajaajilaa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kana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qopheessuun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hojiitti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hiikuun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barbaachisaa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ta’ee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argameera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Gama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biraatiin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,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sirna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hordoffii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gamaaggamaa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,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to’annaa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deeggarsaa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hojii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irra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oolchuun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hojimaata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badaa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dhabamsiisuun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KIB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hojii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irra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oolchuun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fayyadamummaaa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itti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quufinsa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lammiilee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dabaluun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imala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badhaadhinaa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mirkaneessuun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misooma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jijjirama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hundagaleessa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eegalamee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jiru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itti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fufsiisuun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barbaachisummaa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karoorichaa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daran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olaanaaa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taasisa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7594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F995E8-B490-A162-41C0-92BC37CC9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42" y="136524"/>
            <a:ext cx="11655706" cy="6461045"/>
          </a:xfr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3. </a:t>
            </a:r>
            <a:r>
              <a:rPr kumimoji="0" lang="x-none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Galmoota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Gurguddoo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Rakkoolee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kenniinsa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tajaajilaa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akka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Komishinii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Karooraa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Misoomaatti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mul’atan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furuuf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;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Sadarkaa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Komishiniitti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itti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quufiinsa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kenna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tajaajlaa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bara 2016tti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%68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irra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jiru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gara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% 78tti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ol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guddisuuf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;</a:t>
            </a:r>
          </a:p>
          <a:p>
            <a:pPr marR="0" lvl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Karoora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Imala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Badhaadhinaa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milkeessuun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fayyadamummaa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uummataa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guddisuun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badhaadhina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hunda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galeessa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mirkaneessuuf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226178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F995E8-B490-A162-41C0-92BC37CC9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10901"/>
            <a:ext cx="12192000" cy="5938755"/>
          </a:xfr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4.  </a:t>
            </a:r>
            <a:r>
              <a:rPr kumimoji="0" lang="en-GB" sz="33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Kaayyoo</a:t>
            </a:r>
            <a:endParaRPr kumimoji="0" lang="en-US" sz="37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Rakkoolee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,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komii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gaaffii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Kenna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tajaajila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Komishiinii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Karooraa fi Misoomaa keessatti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mul’atan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adda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baasuu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hiikuudhaan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fayyadamummaa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uummataa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mirkaneessuu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   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4.1.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Kaayyolee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Gooree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Karoora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Haala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qabatamaa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Kenna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Tajaajila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Komishinichaa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ibsu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qoheessuuf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;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Rakkoolee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Kenna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Tajaajilaa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karaa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tarsiima’aa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sirnaawaa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ta’ee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addaan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baasuu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fi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hiikuuf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;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Dhimmamtootni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hundi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gahee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isaanii akka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bahan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taasisuuf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000" dirty="0" err="1">
                <a:solidFill>
                  <a:srgbClr val="FF00FF"/>
                </a:solidFill>
                <a:latin typeface="Palatino Linotype"/>
              </a:rPr>
              <a:t>Riifoormiiwwan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tiraanisformeeshinii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kenna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tajaajilaa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ariifachiisan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hojiirra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oolchuuf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000" dirty="0">
                <a:solidFill>
                  <a:prstClr val="black"/>
                </a:solidFill>
                <a:latin typeface="Palatino Linotype"/>
              </a:rPr>
              <a:t>Kenna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tajaajila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mootummaa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srgbClr val="FF00FF"/>
                </a:solidFill>
                <a:latin typeface="Palatino Linotype"/>
              </a:rPr>
              <a:t>Teknoolojiin</a:t>
            </a:r>
            <a:r>
              <a:rPr lang="en-US" sz="3000" dirty="0">
                <a:solidFill>
                  <a:srgbClr val="FF00FF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srgbClr val="FF00FF"/>
                </a:solidFill>
                <a:latin typeface="Palatino Linotype"/>
              </a:rPr>
              <a:t>deeggaruun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ammayyeessuuf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Sirna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srgbClr val="FF00FF"/>
                </a:solidFill>
                <a:latin typeface="Palatino Linotype"/>
              </a:rPr>
              <a:t>gaafatamummaa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Palatino Linotype"/>
              </a:rPr>
              <a:t>mirkaneessuuf</a:t>
            </a:r>
            <a:r>
              <a:rPr lang="en-US" sz="3000" dirty="0">
                <a:solidFill>
                  <a:prstClr val="black"/>
                </a:solidFill>
                <a:latin typeface="Palatino Linotype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3976D03-7DFE-2834-0284-2ABFEEFAEEF1}"/>
              </a:ext>
            </a:extLst>
          </p:cNvPr>
          <p:cNvSpPr/>
          <p:nvPr/>
        </p:nvSpPr>
        <p:spPr>
          <a:xfrm>
            <a:off x="4762499" y="26126"/>
            <a:ext cx="228688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Itti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fufa</a:t>
            </a:r>
            <a:r>
              <a:rPr lang="en-US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5126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2DE045B-2796-493F-BCDE-B75453286480}">
  <we:reference id="wa104380050" version="3.8.0.0" store="en-US" storeType="OMEX"/>
  <we:alternateReferences>
    <we:reference id="wa104380050" version="3.8.0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249AD37-9510-4A2D-B790-12C439A83F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8B1D1D-0064-435C-8533-29A36067B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DF9CEC-52C2-4D14-B2F5-11176002A8B6}">
  <ds:schemaRefs>
    <ds:schemaRef ds:uri="http://purl.org/dc/elements/1.1/"/>
    <ds:schemaRef ds:uri="http://schemas.microsoft.com/office/2006/metadata/properties"/>
    <ds:schemaRef ds:uri="http://schemas.microsoft.com/sharepoint/v3"/>
    <ds:schemaRef ds:uri="230e9df3-be65-4c73-a93b-d1236ebd677e"/>
    <ds:schemaRef ds:uri="http://purl.org/dc/terms/"/>
    <ds:schemaRef ds:uri="16c05727-aa75-4e4a-9b5f-8a80a116589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2968</TotalTime>
  <Words>3995</Words>
  <Application>Microsoft Office PowerPoint</Application>
  <PresentationFormat>Custom</PresentationFormat>
  <Paragraphs>663</Paragraphs>
  <Slides>49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Executive</vt:lpstr>
      <vt:lpstr> Komishinii Karooraa fi Misoomaa Oromiyaa  Karoora fi Gabaasa  Tiraansifoormeshinii           Kenna Tajaajila</vt:lpstr>
      <vt:lpstr>Qabiyyee </vt:lpstr>
      <vt:lpstr>PowerPoint Presentation</vt:lpstr>
      <vt:lpstr>PowerPoint Presentation</vt:lpstr>
      <vt:lpstr>PowerPoint Presentation</vt:lpstr>
      <vt:lpstr>PowerPoint Presentation</vt:lpstr>
      <vt:lpstr>2. Barbaachisummaa Karoorichaa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23.Raawwii Hojii Kur.1ffaa Bara 2017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Komishinii Karooraa fi Misoomaa Oromiyaa  Gabaasa Raawwii Hojiiwwan Kurmaana 1ffaa bara 2017  Onk/ 2017 Adaamaa</dc:title>
  <dc:creator>SPECTRE</dc:creator>
  <cp:lastModifiedBy>SPECTRE</cp:lastModifiedBy>
  <cp:revision>632</cp:revision>
  <cp:lastPrinted>2024-10-28T06:34:51Z</cp:lastPrinted>
  <dcterms:created xsi:type="dcterms:W3CDTF">2024-10-05T16:31:11Z</dcterms:created>
  <dcterms:modified xsi:type="dcterms:W3CDTF">2024-10-28T13:00:13Z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